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59" r:id="rId7"/>
    <p:sldId id="268" r:id="rId8"/>
    <p:sldId id="269" r:id="rId9"/>
    <p:sldId id="270" r:id="rId10"/>
    <p:sldId id="271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31" autoAdjust="0"/>
    <p:restoredTop sz="94660"/>
  </p:normalViewPr>
  <p:slideViewPr>
    <p:cSldViewPr>
      <p:cViewPr varScale="1">
        <p:scale>
          <a:sx n="65" d="100"/>
          <a:sy n="65" d="100"/>
        </p:scale>
        <p:origin x="-50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" Target="../slides/slide4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7.xml"/><Relationship Id="rId1" Type="http://schemas.openxmlformats.org/officeDocument/2006/relationships/slide" Target="../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AE9F3F-7B35-4A24-9164-08977B8020CA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D43ADCE-4A2F-43DF-9272-A1E8FB0220DF}">
      <dgm:prSet phldrT="[Текст]" custT="1"/>
      <dgm:spPr>
        <a:solidFill>
          <a:schemeClr val="bg1"/>
        </a:solidFill>
        <a:ln w="76200">
          <a:solidFill>
            <a:srgbClr val="C00000"/>
          </a:solidFill>
        </a:ln>
      </dgm:spPr>
      <dgm:t>
        <a:bodyPr/>
        <a:lstStyle/>
        <a:p>
          <a:r>
            <a:rPr lang="ru-RU" sz="4800" dirty="0" smtClean="0">
              <a:ln>
                <a:solidFill>
                  <a:srgbClr val="C0000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howjump?jump=nextslide"/>
            </a:rPr>
            <a:t>инструкция</a:t>
          </a:r>
          <a:endParaRPr lang="ru-RU" sz="4800" dirty="0">
            <a:ln>
              <a:solidFill>
                <a:srgbClr val="C00000"/>
              </a:solidFill>
            </a:ln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1BBCC2-3B50-44C3-952F-3C2410C1CE7B}" type="parTrans" cxnId="{D1EFB5DE-7E32-4C27-9875-5BDEC90C2A59}">
      <dgm:prSet/>
      <dgm:spPr/>
      <dgm:t>
        <a:bodyPr/>
        <a:lstStyle/>
        <a:p>
          <a:endParaRPr lang="ru-RU"/>
        </a:p>
      </dgm:t>
    </dgm:pt>
    <dgm:pt modelId="{76AEAFA5-23B6-46A0-A280-EF9707B47DA0}" type="sibTrans" cxnId="{D1EFB5DE-7E32-4C27-9875-5BDEC90C2A59}">
      <dgm:prSet/>
      <dgm:spPr/>
      <dgm:t>
        <a:bodyPr/>
        <a:lstStyle/>
        <a:p>
          <a:endParaRPr lang="ru-RU"/>
        </a:p>
      </dgm:t>
    </dgm:pt>
    <dgm:pt modelId="{7205A5A0-E6DE-4775-84CF-CCC2230A9BC0}">
      <dgm:prSet phldrT="[Текст]" custT="1"/>
      <dgm:spPr>
        <a:solidFill>
          <a:schemeClr val="bg1"/>
        </a:solidFill>
        <a:ln w="76200">
          <a:solidFill>
            <a:srgbClr val="92D050"/>
          </a:solidFill>
        </a:ln>
      </dgm:spPr>
      <dgm:t>
        <a:bodyPr/>
        <a:lstStyle/>
        <a:p>
          <a:r>
            <a:rPr lang="ru-RU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1" action="ppaction://hlinksldjump"/>
            </a:rPr>
            <a:t>тестирование</a:t>
          </a:r>
          <a:endParaRPr lang="ru-RU" sz="4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3C2709-80C7-430B-89AC-2C4D797BB840}" type="parTrans" cxnId="{75702F2C-D327-4D57-86A2-ACC4267E5672}">
      <dgm:prSet/>
      <dgm:spPr/>
      <dgm:t>
        <a:bodyPr/>
        <a:lstStyle/>
        <a:p>
          <a:endParaRPr lang="ru-RU"/>
        </a:p>
      </dgm:t>
    </dgm:pt>
    <dgm:pt modelId="{5AEEE95D-8641-490C-8972-4F877DFBDE5B}" type="sibTrans" cxnId="{75702F2C-D327-4D57-86A2-ACC4267E5672}">
      <dgm:prSet/>
      <dgm:spPr/>
      <dgm:t>
        <a:bodyPr/>
        <a:lstStyle/>
        <a:p>
          <a:endParaRPr lang="ru-RU"/>
        </a:p>
      </dgm:t>
    </dgm:pt>
    <dgm:pt modelId="{33693FC4-43C0-4B83-8FF7-50BCBC48FDEC}">
      <dgm:prSet phldrT="[Текст]" custT="1"/>
      <dgm:spPr>
        <a:solidFill>
          <a:schemeClr val="bg1"/>
        </a:solidFill>
        <a:ln w="76200">
          <a:solidFill>
            <a:srgbClr val="7030A0"/>
          </a:solidFill>
        </a:ln>
      </dgm:spPr>
      <dgm:t>
        <a:bodyPr/>
        <a:lstStyle/>
        <a:p>
          <a:r>
            <a:rPr lang="ru-RU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2" action="ppaction://hlinksldjump"/>
            </a:rPr>
            <a:t>источники</a:t>
          </a:r>
          <a:endParaRPr lang="ru-RU" sz="4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3D964E-665D-4D4D-9271-3272565B178A}" type="parTrans" cxnId="{666AEBBE-DA9D-4AB1-A803-4BF943FB584E}">
      <dgm:prSet/>
      <dgm:spPr/>
      <dgm:t>
        <a:bodyPr/>
        <a:lstStyle/>
        <a:p>
          <a:endParaRPr lang="ru-RU"/>
        </a:p>
      </dgm:t>
    </dgm:pt>
    <dgm:pt modelId="{0B577773-DFE2-49C6-A2BB-2D8C70E8E7A5}" type="sibTrans" cxnId="{666AEBBE-DA9D-4AB1-A803-4BF943FB584E}">
      <dgm:prSet/>
      <dgm:spPr/>
      <dgm:t>
        <a:bodyPr/>
        <a:lstStyle/>
        <a:p>
          <a:endParaRPr lang="ru-RU"/>
        </a:p>
      </dgm:t>
    </dgm:pt>
    <dgm:pt modelId="{B8957827-5B4F-4A58-9769-78DCA288FC8B}" type="pres">
      <dgm:prSet presAssocID="{CFAE9F3F-7B35-4A24-9164-08977B8020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639B0-27B7-47AB-84DB-F421C6BD3F89}" type="pres">
      <dgm:prSet presAssocID="{CD43ADCE-4A2F-43DF-9272-A1E8FB0220DF}" presName="parentLin" presStyleCnt="0"/>
      <dgm:spPr/>
      <dgm:t>
        <a:bodyPr/>
        <a:lstStyle/>
        <a:p>
          <a:endParaRPr lang="ru-RU"/>
        </a:p>
      </dgm:t>
    </dgm:pt>
    <dgm:pt modelId="{A8C5B71F-E0A9-479E-BCF8-0945D50FDD21}" type="pres">
      <dgm:prSet presAssocID="{CD43ADCE-4A2F-43DF-9272-A1E8FB0220D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D217BC4-0E3A-4485-B1F4-045594221806}" type="pres">
      <dgm:prSet presAssocID="{CD43ADCE-4A2F-43DF-9272-A1E8FB0220DF}" presName="parentText" presStyleLbl="node1" presStyleIdx="0" presStyleCnt="3" custScaleX="142857" custLinFactNeighborX="7512" custLinFactNeighborY="-12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6D134-CC93-464D-AD33-D8C62F2A3CA3}" type="pres">
      <dgm:prSet presAssocID="{CD43ADCE-4A2F-43DF-9272-A1E8FB0220DF}" presName="negativeSpace" presStyleCnt="0"/>
      <dgm:spPr/>
      <dgm:t>
        <a:bodyPr/>
        <a:lstStyle/>
        <a:p>
          <a:endParaRPr lang="ru-RU"/>
        </a:p>
      </dgm:t>
    </dgm:pt>
    <dgm:pt modelId="{6D92E2A0-6A48-44F6-8962-0A705C4C4E5C}" type="pres">
      <dgm:prSet presAssocID="{CD43ADCE-4A2F-43DF-9272-A1E8FB0220D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32C77-8CEE-4839-A09F-18F5C5825385}" type="pres">
      <dgm:prSet presAssocID="{76AEAFA5-23B6-46A0-A280-EF9707B47DA0}" presName="spaceBetweenRectangles" presStyleCnt="0"/>
      <dgm:spPr/>
      <dgm:t>
        <a:bodyPr/>
        <a:lstStyle/>
        <a:p>
          <a:endParaRPr lang="ru-RU"/>
        </a:p>
      </dgm:t>
    </dgm:pt>
    <dgm:pt modelId="{05BC31E4-8AF1-4155-828A-3D132286D3B4}" type="pres">
      <dgm:prSet presAssocID="{7205A5A0-E6DE-4775-84CF-CCC2230A9BC0}" presName="parentLin" presStyleCnt="0"/>
      <dgm:spPr/>
      <dgm:t>
        <a:bodyPr/>
        <a:lstStyle/>
        <a:p>
          <a:endParaRPr lang="ru-RU"/>
        </a:p>
      </dgm:t>
    </dgm:pt>
    <dgm:pt modelId="{44F61879-3B35-4A79-B84C-9C103A5FA9F0}" type="pres">
      <dgm:prSet presAssocID="{7205A5A0-E6DE-4775-84CF-CCC2230A9BC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286C838-B2C6-4175-A42C-E59861F1044A}" type="pres">
      <dgm:prSet presAssocID="{7205A5A0-E6DE-4775-84CF-CCC2230A9BC0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C00CE-0604-4422-BFC2-4B63CA917EC8}" type="pres">
      <dgm:prSet presAssocID="{7205A5A0-E6DE-4775-84CF-CCC2230A9BC0}" presName="negativeSpace" presStyleCnt="0"/>
      <dgm:spPr/>
      <dgm:t>
        <a:bodyPr/>
        <a:lstStyle/>
        <a:p>
          <a:endParaRPr lang="ru-RU"/>
        </a:p>
      </dgm:t>
    </dgm:pt>
    <dgm:pt modelId="{2C63829E-9168-4D20-8AD2-BA05F66CEE84}" type="pres">
      <dgm:prSet presAssocID="{7205A5A0-E6DE-4775-84CF-CCC2230A9BC0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8DF49D-332A-4058-ACF8-B271C0BA6336}" type="pres">
      <dgm:prSet presAssocID="{5AEEE95D-8641-490C-8972-4F877DFBDE5B}" presName="spaceBetweenRectangles" presStyleCnt="0"/>
      <dgm:spPr/>
      <dgm:t>
        <a:bodyPr/>
        <a:lstStyle/>
        <a:p>
          <a:endParaRPr lang="ru-RU"/>
        </a:p>
      </dgm:t>
    </dgm:pt>
    <dgm:pt modelId="{A2CFE344-47AC-469C-9DA7-7C1C8ABF79FA}" type="pres">
      <dgm:prSet presAssocID="{33693FC4-43C0-4B83-8FF7-50BCBC48FDEC}" presName="parentLin" presStyleCnt="0"/>
      <dgm:spPr/>
      <dgm:t>
        <a:bodyPr/>
        <a:lstStyle/>
        <a:p>
          <a:endParaRPr lang="ru-RU"/>
        </a:p>
      </dgm:t>
    </dgm:pt>
    <dgm:pt modelId="{0908CD2B-F336-4A65-AACD-089FFF6B7524}" type="pres">
      <dgm:prSet presAssocID="{33693FC4-43C0-4B83-8FF7-50BCBC48FDE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DAE9BE2-420A-43F3-9E44-309FD139055B}" type="pres">
      <dgm:prSet presAssocID="{33693FC4-43C0-4B83-8FF7-50BCBC48FDEC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B09F44-80AC-4F6F-831C-2F8E93BFA624}" type="pres">
      <dgm:prSet presAssocID="{33693FC4-43C0-4B83-8FF7-50BCBC48FDEC}" presName="negativeSpace" presStyleCnt="0"/>
      <dgm:spPr/>
      <dgm:t>
        <a:bodyPr/>
        <a:lstStyle/>
        <a:p>
          <a:endParaRPr lang="ru-RU"/>
        </a:p>
      </dgm:t>
    </dgm:pt>
    <dgm:pt modelId="{70BEEA1A-1441-4DE5-8F24-7D0E1561479A}" type="pres">
      <dgm:prSet presAssocID="{33693FC4-43C0-4B83-8FF7-50BCBC48FDEC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A7F5DB-7C7E-4270-9DB7-8BADC4538CC3}" type="presOf" srcId="{CFAE9F3F-7B35-4A24-9164-08977B8020CA}" destId="{B8957827-5B4F-4A58-9769-78DCA288FC8B}" srcOrd="0" destOrd="0" presId="urn:microsoft.com/office/officeart/2005/8/layout/list1"/>
    <dgm:cxn modelId="{D1EFB5DE-7E32-4C27-9875-5BDEC90C2A59}" srcId="{CFAE9F3F-7B35-4A24-9164-08977B8020CA}" destId="{CD43ADCE-4A2F-43DF-9272-A1E8FB0220DF}" srcOrd="0" destOrd="0" parTransId="{801BBCC2-3B50-44C3-952F-3C2410C1CE7B}" sibTransId="{76AEAFA5-23B6-46A0-A280-EF9707B47DA0}"/>
    <dgm:cxn modelId="{9623EECF-21B8-4594-A59C-5BD3C6B27A53}" type="presOf" srcId="{CD43ADCE-4A2F-43DF-9272-A1E8FB0220DF}" destId="{DD217BC4-0E3A-4485-B1F4-045594221806}" srcOrd="1" destOrd="0" presId="urn:microsoft.com/office/officeart/2005/8/layout/list1"/>
    <dgm:cxn modelId="{BA6AFED2-1CFE-4BD6-A49C-C185CDF79B6F}" type="presOf" srcId="{CD43ADCE-4A2F-43DF-9272-A1E8FB0220DF}" destId="{A8C5B71F-E0A9-479E-BCF8-0945D50FDD21}" srcOrd="0" destOrd="0" presId="urn:microsoft.com/office/officeart/2005/8/layout/list1"/>
    <dgm:cxn modelId="{666AEBBE-DA9D-4AB1-A803-4BF943FB584E}" srcId="{CFAE9F3F-7B35-4A24-9164-08977B8020CA}" destId="{33693FC4-43C0-4B83-8FF7-50BCBC48FDEC}" srcOrd="2" destOrd="0" parTransId="{7C3D964E-665D-4D4D-9271-3272565B178A}" sibTransId="{0B577773-DFE2-49C6-A2BB-2D8C70E8E7A5}"/>
    <dgm:cxn modelId="{75702F2C-D327-4D57-86A2-ACC4267E5672}" srcId="{CFAE9F3F-7B35-4A24-9164-08977B8020CA}" destId="{7205A5A0-E6DE-4775-84CF-CCC2230A9BC0}" srcOrd="1" destOrd="0" parTransId="{CF3C2709-80C7-430B-89AC-2C4D797BB840}" sibTransId="{5AEEE95D-8641-490C-8972-4F877DFBDE5B}"/>
    <dgm:cxn modelId="{2F528CDD-FE46-4F5E-B35D-7BB54474F740}" type="presOf" srcId="{7205A5A0-E6DE-4775-84CF-CCC2230A9BC0}" destId="{44F61879-3B35-4A79-B84C-9C103A5FA9F0}" srcOrd="0" destOrd="0" presId="urn:microsoft.com/office/officeart/2005/8/layout/list1"/>
    <dgm:cxn modelId="{5964E89D-64B3-4468-B343-9C4DE728E01F}" type="presOf" srcId="{33693FC4-43C0-4B83-8FF7-50BCBC48FDEC}" destId="{0908CD2B-F336-4A65-AACD-089FFF6B7524}" srcOrd="0" destOrd="0" presId="urn:microsoft.com/office/officeart/2005/8/layout/list1"/>
    <dgm:cxn modelId="{7A92CE14-EB32-4816-9047-73AA67D46F2B}" type="presOf" srcId="{7205A5A0-E6DE-4775-84CF-CCC2230A9BC0}" destId="{6286C838-B2C6-4175-A42C-E59861F1044A}" srcOrd="1" destOrd="0" presId="urn:microsoft.com/office/officeart/2005/8/layout/list1"/>
    <dgm:cxn modelId="{A5A7FC48-AD81-4305-9CE2-A4B8D077294C}" type="presOf" srcId="{33693FC4-43C0-4B83-8FF7-50BCBC48FDEC}" destId="{FDAE9BE2-420A-43F3-9E44-309FD139055B}" srcOrd="1" destOrd="0" presId="urn:microsoft.com/office/officeart/2005/8/layout/list1"/>
    <dgm:cxn modelId="{56969C12-3371-4992-924C-F753206DFA5F}" type="presParOf" srcId="{B8957827-5B4F-4A58-9769-78DCA288FC8B}" destId="{909639B0-27B7-47AB-84DB-F421C6BD3F89}" srcOrd="0" destOrd="0" presId="urn:microsoft.com/office/officeart/2005/8/layout/list1"/>
    <dgm:cxn modelId="{E1071ABE-550E-41C5-91BE-B4ADBB1609D3}" type="presParOf" srcId="{909639B0-27B7-47AB-84DB-F421C6BD3F89}" destId="{A8C5B71F-E0A9-479E-BCF8-0945D50FDD21}" srcOrd="0" destOrd="0" presId="urn:microsoft.com/office/officeart/2005/8/layout/list1"/>
    <dgm:cxn modelId="{CA1A5445-3E8E-4FE9-9F99-41C3FFD4EECD}" type="presParOf" srcId="{909639B0-27B7-47AB-84DB-F421C6BD3F89}" destId="{DD217BC4-0E3A-4485-B1F4-045594221806}" srcOrd="1" destOrd="0" presId="urn:microsoft.com/office/officeart/2005/8/layout/list1"/>
    <dgm:cxn modelId="{BECA9392-1C8B-4279-A181-3601173B57AE}" type="presParOf" srcId="{B8957827-5B4F-4A58-9769-78DCA288FC8B}" destId="{28C6D134-CC93-464D-AD33-D8C62F2A3CA3}" srcOrd="1" destOrd="0" presId="urn:microsoft.com/office/officeart/2005/8/layout/list1"/>
    <dgm:cxn modelId="{624BA272-9E18-4B1E-8704-BBC0D375E854}" type="presParOf" srcId="{B8957827-5B4F-4A58-9769-78DCA288FC8B}" destId="{6D92E2A0-6A48-44F6-8962-0A705C4C4E5C}" srcOrd="2" destOrd="0" presId="urn:microsoft.com/office/officeart/2005/8/layout/list1"/>
    <dgm:cxn modelId="{4FBE7F0F-7C39-425F-905A-9F6713171DEC}" type="presParOf" srcId="{B8957827-5B4F-4A58-9769-78DCA288FC8B}" destId="{12E32C77-8CEE-4839-A09F-18F5C5825385}" srcOrd="3" destOrd="0" presId="urn:microsoft.com/office/officeart/2005/8/layout/list1"/>
    <dgm:cxn modelId="{F634C511-77F4-4C70-8043-AB707AF2F78F}" type="presParOf" srcId="{B8957827-5B4F-4A58-9769-78DCA288FC8B}" destId="{05BC31E4-8AF1-4155-828A-3D132286D3B4}" srcOrd="4" destOrd="0" presId="urn:microsoft.com/office/officeart/2005/8/layout/list1"/>
    <dgm:cxn modelId="{F073D5BE-0FE5-488C-8633-35D3519754C9}" type="presParOf" srcId="{05BC31E4-8AF1-4155-828A-3D132286D3B4}" destId="{44F61879-3B35-4A79-B84C-9C103A5FA9F0}" srcOrd="0" destOrd="0" presId="urn:microsoft.com/office/officeart/2005/8/layout/list1"/>
    <dgm:cxn modelId="{2CFA61CE-EC7A-408F-80C2-35DD69E54DDE}" type="presParOf" srcId="{05BC31E4-8AF1-4155-828A-3D132286D3B4}" destId="{6286C838-B2C6-4175-A42C-E59861F1044A}" srcOrd="1" destOrd="0" presId="urn:microsoft.com/office/officeart/2005/8/layout/list1"/>
    <dgm:cxn modelId="{14A51744-85E3-4A37-953A-F70787B62703}" type="presParOf" srcId="{B8957827-5B4F-4A58-9769-78DCA288FC8B}" destId="{64DC00CE-0604-4422-BFC2-4B63CA917EC8}" srcOrd="5" destOrd="0" presId="urn:microsoft.com/office/officeart/2005/8/layout/list1"/>
    <dgm:cxn modelId="{3CF241A9-7136-41D6-B92B-CE66D0D0E859}" type="presParOf" srcId="{B8957827-5B4F-4A58-9769-78DCA288FC8B}" destId="{2C63829E-9168-4D20-8AD2-BA05F66CEE84}" srcOrd="6" destOrd="0" presId="urn:microsoft.com/office/officeart/2005/8/layout/list1"/>
    <dgm:cxn modelId="{116E6D7B-3D5C-4B79-BCB0-ECE103EFFF27}" type="presParOf" srcId="{B8957827-5B4F-4A58-9769-78DCA288FC8B}" destId="{C58DF49D-332A-4058-ACF8-B271C0BA6336}" srcOrd="7" destOrd="0" presId="urn:microsoft.com/office/officeart/2005/8/layout/list1"/>
    <dgm:cxn modelId="{8F24C0CD-E6EE-4F2B-97A4-0B949A18C3A5}" type="presParOf" srcId="{B8957827-5B4F-4A58-9769-78DCA288FC8B}" destId="{A2CFE344-47AC-469C-9DA7-7C1C8ABF79FA}" srcOrd="8" destOrd="0" presId="urn:microsoft.com/office/officeart/2005/8/layout/list1"/>
    <dgm:cxn modelId="{90AE8F6C-C500-4DE4-8098-6A29D1260891}" type="presParOf" srcId="{A2CFE344-47AC-469C-9DA7-7C1C8ABF79FA}" destId="{0908CD2B-F336-4A65-AACD-089FFF6B7524}" srcOrd="0" destOrd="0" presId="urn:microsoft.com/office/officeart/2005/8/layout/list1"/>
    <dgm:cxn modelId="{E11C958A-E828-49CB-A955-2BA6F299DFAB}" type="presParOf" srcId="{A2CFE344-47AC-469C-9DA7-7C1C8ABF79FA}" destId="{FDAE9BE2-420A-43F3-9E44-309FD139055B}" srcOrd="1" destOrd="0" presId="urn:microsoft.com/office/officeart/2005/8/layout/list1"/>
    <dgm:cxn modelId="{81237F90-0537-481C-8A5B-BA9F0FD25107}" type="presParOf" srcId="{B8957827-5B4F-4A58-9769-78DCA288FC8B}" destId="{2FB09F44-80AC-4F6F-831C-2F8E93BFA624}" srcOrd="9" destOrd="0" presId="urn:microsoft.com/office/officeart/2005/8/layout/list1"/>
    <dgm:cxn modelId="{AA9CF5AB-3F7E-43E6-9634-5E67165C1CE9}" type="presParOf" srcId="{B8957827-5B4F-4A58-9769-78DCA288FC8B}" destId="{70BEEA1A-1441-4DE5-8F24-7D0E1561479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03F3F1-6DAA-4450-A3EB-A11E0CF62B80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CF7F00C-D1B0-4F35-9A5D-4358E57C116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400" dirty="0" smtClean="0"/>
            <a:t>Выберите фотографию </a:t>
          </a:r>
          <a:endParaRPr lang="ru-RU" sz="2400" dirty="0"/>
        </a:p>
      </dgm:t>
    </dgm:pt>
    <dgm:pt modelId="{C4C4985F-0F9D-479D-9C6B-0FED1AF49996}" type="parTrans" cxnId="{BE3DF830-07EE-461E-B451-414DBBF30218}">
      <dgm:prSet/>
      <dgm:spPr/>
      <dgm:t>
        <a:bodyPr/>
        <a:lstStyle/>
        <a:p>
          <a:endParaRPr lang="ru-RU"/>
        </a:p>
      </dgm:t>
    </dgm:pt>
    <dgm:pt modelId="{06171CF6-8C90-437B-A978-B56D4D6C06DE}" type="sibTrans" cxnId="{BE3DF830-07EE-461E-B451-414DBBF30218}">
      <dgm:prSet/>
      <dgm:spPr/>
      <dgm:t>
        <a:bodyPr/>
        <a:lstStyle/>
        <a:p>
          <a:endParaRPr lang="ru-RU"/>
        </a:p>
      </dgm:t>
    </dgm:pt>
    <dgm:pt modelId="{B6429176-F4CF-46F6-9A1D-BB1229DBE49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400" dirty="0" smtClean="0"/>
            <a:t>У вас </a:t>
          </a:r>
          <a:r>
            <a:rPr lang="ru-RU" sz="2400" smtClean="0"/>
            <a:t>есть две </a:t>
          </a:r>
          <a:r>
            <a:rPr lang="ru-RU" sz="2400" dirty="0" smtClean="0"/>
            <a:t>минуты для ответа</a:t>
          </a:r>
          <a:endParaRPr lang="ru-RU" sz="2400" dirty="0"/>
        </a:p>
      </dgm:t>
    </dgm:pt>
    <dgm:pt modelId="{C3F6877D-2B6D-4370-BED3-6C94B6E5EAEB}" type="parTrans" cxnId="{7EFE9580-1545-4D26-9EAE-E1B0CB1ED1CD}">
      <dgm:prSet/>
      <dgm:spPr/>
      <dgm:t>
        <a:bodyPr/>
        <a:lstStyle/>
        <a:p>
          <a:endParaRPr lang="ru-RU"/>
        </a:p>
      </dgm:t>
    </dgm:pt>
    <dgm:pt modelId="{BCB8EE42-3870-47E1-9846-8A159242152C}" type="sibTrans" cxnId="{7EFE9580-1545-4D26-9EAE-E1B0CB1ED1CD}">
      <dgm:prSet/>
      <dgm:spPr/>
      <dgm:t>
        <a:bodyPr/>
        <a:lstStyle/>
        <a:p>
          <a:endParaRPr lang="ru-RU"/>
        </a:p>
      </dgm:t>
    </dgm:pt>
    <dgm:pt modelId="{5381327F-7657-44D2-BD17-464AFFCFBC25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400" dirty="0" smtClean="0"/>
            <a:t>У вас должен получиться связный рассказ (7–8 предложений)</a:t>
          </a:r>
          <a:endParaRPr lang="ru-RU" sz="2400" dirty="0"/>
        </a:p>
      </dgm:t>
    </dgm:pt>
    <dgm:pt modelId="{75467B73-4730-4D1E-866A-8F667548BC3A}" type="parTrans" cxnId="{76A44F64-A3CB-4A6D-B65D-2CF2B343BDAA}">
      <dgm:prSet/>
      <dgm:spPr/>
      <dgm:t>
        <a:bodyPr/>
        <a:lstStyle/>
        <a:p>
          <a:endParaRPr lang="ru-RU"/>
        </a:p>
      </dgm:t>
    </dgm:pt>
    <dgm:pt modelId="{42FD4418-BCA2-4A51-851B-8392F6EDCEDE}" type="sibTrans" cxnId="{76A44F64-A3CB-4A6D-B65D-2CF2B343BDAA}">
      <dgm:prSet/>
      <dgm:spPr/>
      <dgm:t>
        <a:bodyPr/>
        <a:lstStyle/>
        <a:p>
          <a:endParaRPr lang="ru-RU"/>
        </a:p>
      </dgm:t>
    </dgm:pt>
    <dgm:pt modelId="{231C26F7-10D8-4FDA-9300-986649181AAE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400" dirty="0" smtClean="0"/>
            <a:t>У вас есть полторы минуты на подготовку описания </a:t>
          </a:r>
          <a:endParaRPr lang="ru-RU" sz="2400" dirty="0"/>
        </a:p>
      </dgm:t>
    </dgm:pt>
    <dgm:pt modelId="{A74A1C22-55FD-46A9-8879-F718709FED52}" type="parTrans" cxnId="{5694EB23-7EC9-4F7A-BE67-9A2901D3ABBF}">
      <dgm:prSet/>
      <dgm:spPr/>
      <dgm:t>
        <a:bodyPr/>
        <a:lstStyle/>
        <a:p>
          <a:endParaRPr lang="ru-RU"/>
        </a:p>
      </dgm:t>
    </dgm:pt>
    <dgm:pt modelId="{1B63BDE2-E657-4E34-864B-3E253FA17D07}" type="sibTrans" cxnId="{5694EB23-7EC9-4F7A-BE67-9A2901D3ABBF}">
      <dgm:prSet/>
      <dgm:spPr/>
      <dgm:t>
        <a:bodyPr/>
        <a:lstStyle/>
        <a:p>
          <a:endParaRPr lang="ru-RU"/>
        </a:p>
      </dgm:t>
    </dgm:pt>
    <dgm:pt modelId="{FAED7542-FA76-49D6-9831-A2F081604569}" type="pres">
      <dgm:prSet presAssocID="{4203F3F1-6DAA-4450-A3EB-A11E0CF62B8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539ADB-1FA6-4737-BBAE-FD260513FF66}" type="pres">
      <dgm:prSet presAssocID="{BCF7F00C-D1B0-4F35-9A5D-4358E57C1160}" presName="parentLin" presStyleCnt="0"/>
      <dgm:spPr/>
      <dgm:t>
        <a:bodyPr/>
        <a:lstStyle/>
        <a:p>
          <a:endParaRPr lang="ru-RU"/>
        </a:p>
      </dgm:t>
    </dgm:pt>
    <dgm:pt modelId="{8066FDEB-5BBE-4FEB-B05F-69E833FAD276}" type="pres">
      <dgm:prSet presAssocID="{BCF7F00C-D1B0-4F35-9A5D-4358E57C116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9009D69-23FB-4DEF-BB2E-8E8E6A9B38D7}" type="pres">
      <dgm:prSet presAssocID="{BCF7F00C-D1B0-4F35-9A5D-4358E57C1160}" presName="parentText" presStyleLbl="node1" presStyleIdx="0" presStyleCnt="4" custScaleX="142857" custScaleY="82105" custLinFactNeighborX="43437" custLinFactNeighborY="91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7DE17-5194-4F13-9B5B-534C87A52FF1}" type="pres">
      <dgm:prSet presAssocID="{BCF7F00C-D1B0-4F35-9A5D-4358E57C1160}" presName="negativeSpace" presStyleCnt="0"/>
      <dgm:spPr/>
      <dgm:t>
        <a:bodyPr/>
        <a:lstStyle/>
        <a:p>
          <a:endParaRPr lang="ru-RU"/>
        </a:p>
      </dgm:t>
    </dgm:pt>
    <dgm:pt modelId="{EB5FF357-8669-4DAD-8A14-5345FDABE03C}" type="pres">
      <dgm:prSet presAssocID="{BCF7F00C-D1B0-4F35-9A5D-4358E57C1160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53B04-9698-428A-9DF8-B3BB8DFEC53D}" type="pres">
      <dgm:prSet presAssocID="{06171CF6-8C90-437B-A978-B56D4D6C06DE}" presName="spaceBetweenRectangles" presStyleCnt="0"/>
      <dgm:spPr/>
      <dgm:t>
        <a:bodyPr/>
        <a:lstStyle/>
        <a:p>
          <a:endParaRPr lang="ru-RU"/>
        </a:p>
      </dgm:t>
    </dgm:pt>
    <dgm:pt modelId="{32E1B2B0-5B65-4656-813D-543B93A0C6DD}" type="pres">
      <dgm:prSet presAssocID="{231C26F7-10D8-4FDA-9300-986649181AAE}" presName="parentLin" presStyleCnt="0"/>
      <dgm:spPr/>
      <dgm:t>
        <a:bodyPr/>
        <a:lstStyle/>
        <a:p>
          <a:endParaRPr lang="ru-RU"/>
        </a:p>
      </dgm:t>
    </dgm:pt>
    <dgm:pt modelId="{D9FD1931-467E-498E-BE50-2A802C46D0DF}" type="pres">
      <dgm:prSet presAssocID="{231C26F7-10D8-4FDA-9300-986649181AA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4725B5F-F180-4703-B66C-9DF690A57482}" type="pres">
      <dgm:prSet presAssocID="{231C26F7-10D8-4FDA-9300-986649181AAE}" presName="parentText" presStyleLbl="node1" presStyleIdx="1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4F395-A749-4890-AEA1-B59A0166129B}" type="pres">
      <dgm:prSet presAssocID="{231C26F7-10D8-4FDA-9300-986649181AAE}" presName="negativeSpace" presStyleCnt="0"/>
      <dgm:spPr/>
      <dgm:t>
        <a:bodyPr/>
        <a:lstStyle/>
        <a:p>
          <a:endParaRPr lang="ru-RU"/>
        </a:p>
      </dgm:t>
    </dgm:pt>
    <dgm:pt modelId="{608F0215-5F77-4E8B-836D-4D5CD8AA1FBE}" type="pres">
      <dgm:prSet presAssocID="{231C26F7-10D8-4FDA-9300-986649181AAE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7E075-90F3-4F88-8585-76BCEEEDC9CE}" type="pres">
      <dgm:prSet presAssocID="{1B63BDE2-E657-4E34-864B-3E253FA17D07}" presName="spaceBetweenRectangles" presStyleCnt="0"/>
      <dgm:spPr/>
      <dgm:t>
        <a:bodyPr/>
        <a:lstStyle/>
        <a:p>
          <a:endParaRPr lang="ru-RU"/>
        </a:p>
      </dgm:t>
    </dgm:pt>
    <dgm:pt modelId="{2842E31B-FCE3-4325-B3DC-62A86D0D5C07}" type="pres">
      <dgm:prSet presAssocID="{5381327F-7657-44D2-BD17-464AFFCFBC25}" presName="parentLin" presStyleCnt="0"/>
      <dgm:spPr/>
      <dgm:t>
        <a:bodyPr/>
        <a:lstStyle/>
        <a:p>
          <a:endParaRPr lang="ru-RU"/>
        </a:p>
      </dgm:t>
    </dgm:pt>
    <dgm:pt modelId="{8AB4B3DB-2C2F-454B-83B7-46CEB50F14D5}" type="pres">
      <dgm:prSet presAssocID="{5381327F-7657-44D2-BD17-464AFFCFBC2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D63F100-F214-4AB5-B856-2D6059D55327}" type="pres">
      <dgm:prSet presAssocID="{5381327F-7657-44D2-BD17-464AFFCFBC25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28E628-94C7-4E5F-9B0E-99013383AE47}" type="pres">
      <dgm:prSet presAssocID="{5381327F-7657-44D2-BD17-464AFFCFBC25}" presName="negativeSpace" presStyleCnt="0"/>
      <dgm:spPr/>
      <dgm:t>
        <a:bodyPr/>
        <a:lstStyle/>
        <a:p>
          <a:endParaRPr lang="ru-RU"/>
        </a:p>
      </dgm:t>
    </dgm:pt>
    <dgm:pt modelId="{4B6A886B-4F04-4726-8875-2F32B5A486B5}" type="pres">
      <dgm:prSet presAssocID="{5381327F-7657-44D2-BD17-464AFFCFBC25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CFD6E-6244-45C6-B57F-6BB52DB729C6}" type="pres">
      <dgm:prSet presAssocID="{42FD4418-BCA2-4A51-851B-8392F6EDCEDE}" presName="spaceBetweenRectangles" presStyleCnt="0"/>
      <dgm:spPr/>
      <dgm:t>
        <a:bodyPr/>
        <a:lstStyle/>
        <a:p>
          <a:endParaRPr lang="ru-RU"/>
        </a:p>
      </dgm:t>
    </dgm:pt>
    <dgm:pt modelId="{8FB44598-985D-4578-9F82-AEFCA2665EA3}" type="pres">
      <dgm:prSet presAssocID="{B6429176-F4CF-46F6-9A1D-BB1229DBE498}" presName="parentLin" presStyleCnt="0"/>
      <dgm:spPr/>
      <dgm:t>
        <a:bodyPr/>
        <a:lstStyle/>
        <a:p>
          <a:endParaRPr lang="ru-RU"/>
        </a:p>
      </dgm:t>
    </dgm:pt>
    <dgm:pt modelId="{40526367-AA6C-4DC4-9896-20FA8675A715}" type="pres">
      <dgm:prSet presAssocID="{B6429176-F4CF-46F6-9A1D-BB1229DBE49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5013423-67E9-4E51-BE7C-422FFB233959}" type="pres">
      <dgm:prSet presAssocID="{B6429176-F4CF-46F6-9A1D-BB1229DBE498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CA2DC-494A-4E41-B356-97B0CAA886F6}" type="pres">
      <dgm:prSet presAssocID="{B6429176-F4CF-46F6-9A1D-BB1229DBE498}" presName="negativeSpace" presStyleCnt="0"/>
      <dgm:spPr/>
      <dgm:t>
        <a:bodyPr/>
        <a:lstStyle/>
        <a:p>
          <a:endParaRPr lang="ru-RU"/>
        </a:p>
      </dgm:t>
    </dgm:pt>
    <dgm:pt modelId="{93F71F8F-00B2-42A0-8AE0-18D04812E2AC}" type="pres">
      <dgm:prSet presAssocID="{B6429176-F4CF-46F6-9A1D-BB1229DBE498}" presName="childText" presStyleLbl="conFgAcc1" presStyleIdx="3" presStyleCnt="4" custLinFactY="36204" custLinFactNeighborX="-204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6B5D47-D6A3-45A8-BE6B-C0E348CFA6CB}" type="presOf" srcId="{4203F3F1-6DAA-4450-A3EB-A11E0CF62B80}" destId="{FAED7542-FA76-49D6-9831-A2F081604569}" srcOrd="0" destOrd="0" presId="urn:microsoft.com/office/officeart/2005/8/layout/list1"/>
    <dgm:cxn modelId="{E2E29B3F-18A8-4926-83FA-A35919F2618F}" type="presOf" srcId="{5381327F-7657-44D2-BD17-464AFFCFBC25}" destId="{4D63F100-F214-4AB5-B856-2D6059D55327}" srcOrd="1" destOrd="0" presId="urn:microsoft.com/office/officeart/2005/8/layout/list1"/>
    <dgm:cxn modelId="{7EFE9580-1545-4D26-9EAE-E1B0CB1ED1CD}" srcId="{4203F3F1-6DAA-4450-A3EB-A11E0CF62B80}" destId="{B6429176-F4CF-46F6-9A1D-BB1229DBE498}" srcOrd="3" destOrd="0" parTransId="{C3F6877D-2B6D-4370-BED3-6C94B6E5EAEB}" sibTransId="{BCB8EE42-3870-47E1-9846-8A159242152C}"/>
    <dgm:cxn modelId="{9C9475D9-C009-47B2-B379-92182D1C576C}" type="presOf" srcId="{231C26F7-10D8-4FDA-9300-986649181AAE}" destId="{D9FD1931-467E-498E-BE50-2A802C46D0DF}" srcOrd="0" destOrd="0" presId="urn:microsoft.com/office/officeart/2005/8/layout/list1"/>
    <dgm:cxn modelId="{0774BAC9-9E0E-4642-8A46-DD712C4D1388}" type="presOf" srcId="{B6429176-F4CF-46F6-9A1D-BB1229DBE498}" destId="{D5013423-67E9-4E51-BE7C-422FFB233959}" srcOrd="1" destOrd="0" presId="urn:microsoft.com/office/officeart/2005/8/layout/list1"/>
    <dgm:cxn modelId="{4FB34E0B-7B85-4108-A1F9-844D908573E4}" type="presOf" srcId="{BCF7F00C-D1B0-4F35-9A5D-4358E57C1160}" destId="{49009D69-23FB-4DEF-BB2E-8E8E6A9B38D7}" srcOrd="1" destOrd="0" presId="urn:microsoft.com/office/officeart/2005/8/layout/list1"/>
    <dgm:cxn modelId="{5694EB23-7EC9-4F7A-BE67-9A2901D3ABBF}" srcId="{4203F3F1-6DAA-4450-A3EB-A11E0CF62B80}" destId="{231C26F7-10D8-4FDA-9300-986649181AAE}" srcOrd="1" destOrd="0" parTransId="{A74A1C22-55FD-46A9-8879-F718709FED52}" sibTransId="{1B63BDE2-E657-4E34-864B-3E253FA17D07}"/>
    <dgm:cxn modelId="{629F313D-88E5-4FF2-B418-EE0CF3DDE557}" type="presOf" srcId="{231C26F7-10D8-4FDA-9300-986649181AAE}" destId="{94725B5F-F180-4703-B66C-9DF690A57482}" srcOrd="1" destOrd="0" presId="urn:microsoft.com/office/officeart/2005/8/layout/list1"/>
    <dgm:cxn modelId="{A23201E3-45E8-414E-9327-786A75FF078F}" type="presOf" srcId="{5381327F-7657-44D2-BD17-464AFFCFBC25}" destId="{8AB4B3DB-2C2F-454B-83B7-46CEB50F14D5}" srcOrd="0" destOrd="0" presId="urn:microsoft.com/office/officeart/2005/8/layout/list1"/>
    <dgm:cxn modelId="{BE3DF830-07EE-461E-B451-414DBBF30218}" srcId="{4203F3F1-6DAA-4450-A3EB-A11E0CF62B80}" destId="{BCF7F00C-D1B0-4F35-9A5D-4358E57C1160}" srcOrd="0" destOrd="0" parTransId="{C4C4985F-0F9D-479D-9C6B-0FED1AF49996}" sibTransId="{06171CF6-8C90-437B-A978-B56D4D6C06DE}"/>
    <dgm:cxn modelId="{634762E4-878F-4BC7-B338-209CACD347E9}" type="presOf" srcId="{B6429176-F4CF-46F6-9A1D-BB1229DBE498}" destId="{40526367-AA6C-4DC4-9896-20FA8675A715}" srcOrd="0" destOrd="0" presId="urn:microsoft.com/office/officeart/2005/8/layout/list1"/>
    <dgm:cxn modelId="{C5A0DE02-48FA-480C-B8A9-F25D9B9DD345}" type="presOf" srcId="{BCF7F00C-D1B0-4F35-9A5D-4358E57C1160}" destId="{8066FDEB-5BBE-4FEB-B05F-69E833FAD276}" srcOrd="0" destOrd="0" presId="urn:microsoft.com/office/officeart/2005/8/layout/list1"/>
    <dgm:cxn modelId="{76A44F64-A3CB-4A6D-B65D-2CF2B343BDAA}" srcId="{4203F3F1-6DAA-4450-A3EB-A11E0CF62B80}" destId="{5381327F-7657-44D2-BD17-464AFFCFBC25}" srcOrd="2" destOrd="0" parTransId="{75467B73-4730-4D1E-866A-8F667548BC3A}" sibTransId="{42FD4418-BCA2-4A51-851B-8392F6EDCEDE}"/>
    <dgm:cxn modelId="{5D82C09F-7C03-4C48-804F-1587196C3E8A}" type="presParOf" srcId="{FAED7542-FA76-49D6-9831-A2F081604569}" destId="{BF539ADB-1FA6-4737-BBAE-FD260513FF66}" srcOrd="0" destOrd="0" presId="urn:microsoft.com/office/officeart/2005/8/layout/list1"/>
    <dgm:cxn modelId="{1A00E267-7683-4399-B0D3-C3C2FC0AB62A}" type="presParOf" srcId="{BF539ADB-1FA6-4737-BBAE-FD260513FF66}" destId="{8066FDEB-5BBE-4FEB-B05F-69E833FAD276}" srcOrd="0" destOrd="0" presId="urn:microsoft.com/office/officeart/2005/8/layout/list1"/>
    <dgm:cxn modelId="{FC081792-9711-4F96-85E6-EB21A64489B2}" type="presParOf" srcId="{BF539ADB-1FA6-4737-BBAE-FD260513FF66}" destId="{49009D69-23FB-4DEF-BB2E-8E8E6A9B38D7}" srcOrd="1" destOrd="0" presId="urn:microsoft.com/office/officeart/2005/8/layout/list1"/>
    <dgm:cxn modelId="{DC60BF1A-D70E-4A42-8E3F-EEE4341BBCB3}" type="presParOf" srcId="{FAED7542-FA76-49D6-9831-A2F081604569}" destId="{3AF7DE17-5194-4F13-9B5B-534C87A52FF1}" srcOrd="1" destOrd="0" presId="urn:microsoft.com/office/officeart/2005/8/layout/list1"/>
    <dgm:cxn modelId="{711E407C-C8C8-4670-AED3-0069CCEF3439}" type="presParOf" srcId="{FAED7542-FA76-49D6-9831-A2F081604569}" destId="{EB5FF357-8669-4DAD-8A14-5345FDABE03C}" srcOrd="2" destOrd="0" presId="urn:microsoft.com/office/officeart/2005/8/layout/list1"/>
    <dgm:cxn modelId="{F6AD1BF4-5228-43BA-A00D-9AB6B8DD9154}" type="presParOf" srcId="{FAED7542-FA76-49D6-9831-A2F081604569}" destId="{81553B04-9698-428A-9DF8-B3BB8DFEC53D}" srcOrd="3" destOrd="0" presId="urn:microsoft.com/office/officeart/2005/8/layout/list1"/>
    <dgm:cxn modelId="{F3E04139-D3F9-47E0-BEC6-7D1DDAF27470}" type="presParOf" srcId="{FAED7542-FA76-49D6-9831-A2F081604569}" destId="{32E1B2B0-5B65-4656-813D-543B93A0C6DD}" srcOrd="4" destOrd="0" presId="urn:microsoft.com/office/officeart/2005/8/layout/list1"/>
    <dgm:cxn modelId="{06521597-4810-4279-8394-63DDD655B71E}" type="presParOf" srcId="{32E1B2B0-5B65-4656-813D-543B93A0C6DD}" destId="{D9FD1931-467E-498E-BE50-2A802C46D0DF}" srcOrd="0" destOrd="0" presId="urn:microsoft.com/office/officeart/2005/8/layout/list1"/>
    <dgm:cxn modelId="{40C9CF1B-3515-41A4-862C-4FBB64B1DA99}" type="presParOf" srcId="{32E1B2B0-5B65-4656-813D-543B93A0C6DD}" destId="{94725B5F-F180-4703-B66C-9DF690A57482}" srcOrd="1" destOrd="0" presId="urn:microsoft.com/office/officeart/2005/8/layout/list1"/>
    <dgm:cxn modelId="{8B965592-6112-4FCD-A5E9-6B054C3739CF}" type="presParOf" srcId="{FAED7542-FA76-49D6-9831-A2F081604569}" destId="{F444F395-A749-4890-AEA1-B59A0166129B}" srcOrd="5" destOrd="0" presId="urn:microsoft.com/office/officeart/2005/8/layout/list1"/>
    <dgm:cxn modelId="{288370B6-4969-4A2C-B89D-F48C9B1E5461}" type="presParOf" srcId="{FAED7542-FA76-49D6-9831-A2F081604569}" destId="{608F0215-5F77-4E8B-836D-4D5CD8AA1FBE}" srcOrd="6" destOrd="0" presId="urn:microsoft.com/office/officeart/2005/8/layout/list1"/>
    <dgm:cxn modelId="{76E3213A-56C4-4215-B463-908E13A0BFD7}" type="presParOf" srcId="{FAED7542-FA76-49D6-9831-A2F081604569}" destId="{E637E075-90F3-4F88-8585-76BCEEEDC9CE}" srcOrd="7" destOrd="0" presId="urn:microsoft.com/office/officeart/2005/8/layout/list1"/>
    <dgm:cxn modelId="{373033AF-771B-4C3B-A891-279CCF5BA1BD}" type="presParOf" srcId="{FAED7542-FA76-49D6-9831-A2F081604569}" destId="{2842E31B-FCE3-4325-B3DC-62A86D0D5C07}" srcOrd="8" destOrd="0" presId="urn:microsoft.com/office/officeart/2005/8/layout/list1"/>
    <dgm:cxn modelId="{A23D8CD3-538C-43DE-8043-F20B039FE82F}" type="presParOf" srcId="{2842E31B-FCE3-4325-B3DC-62A86D0D5C07}" destId="{8AB4B3DB-2C2F-454B-83B7-46CEB50F14D5}" srcOrd="0" destOrd="0" presId="urn:microsoft.com/office/officeart/2005/8/layout/list1"/>
    <dgm:cxn modelId="{A8E64838-FE69-4C63-9F21-B8E7DA98B107}" type="presParOf" srcId="{2842E31B-FCE3-4325-B3DC-62A86D0D5C07}" destId="{4D63F100-F214-4AB5-B856-2D6059D55327}" srcOrd="1" destOrd="0" presId="urn:microsoft.com/office/officeart/2005/8/layout/list1"/>
    <dgm:cxn modelId="{5593E25F-F607-4911-B455-90F8ABD6934F}" type="presParOf" srcId="{FAED7542-FA76-49D6-9831-A2F081604569}" destId="{CE28E628-94C7-4E5F-9B0E-99013383AE47}" srcOrd="9" destOrd="0" presId="urn:microsoft.com/office/officeart/2005/8/layout/list1"/>
    <dgm:cxn modelId="{B1E2F934-F302-49FF-A7D8-9D45802D4DC1}" type="presParOf" srcId="{FAED7542-FA76-49D6-9831-A2F081604569}" destId="{4B6A886B-4F04-4726-8875-2F32B5A486B5}" srcOrd="10" destOrd="0" presId="urn:microsoft.com/office/officeart/2005/8/layout/list1"/>
    <dgm:cxn modelId="{EA90B856-6C72-4877-AEF9-B6A9A4E629D3}" type="presParOf" srcId="{FAED7542-FA76-49D6-9831-A2F081604569}" destId="{E87CFD6E-6244-45C6-B57F-6BB52DB729C6}" srcOrd="11" destOrd="0" presId="urn:microsoft.com/office/officeart/2005/8/layout/list1"/>
    <dgm:cxn modelId="{54267E81-21FC-4D07-826A-F0960CC40E3D}" type="presParOf" srcId="{FAED7542-FA76-49D6-9831-A2F081604569}" destId="{8FB44598-985D-4578-9F82-AEFCA2665EA3}" srcOrd="12" destOrd="0" presId="urn:microsoft.com/office/officeart/2005/8/layout/list1"/>
    <dgm:cxn modelId="{E5FF746E-3F57-47D4-9C43-F8066919896F}" type="presParOf" srcId="{8FB44598-985D-4578-9F82-AEFCA2665EA3}" destId="{40526367-AA6C-4DC4-9896-20FA8675A715}" srcOrd="0" destOrd="0" presId="urn:microsoft.com/office/officeart/2005/8/layout/list1"/>
    <dgm:cxn modelId="{E7BD9EA2-03EC-4878-B1F9-B1E32C6823CF}" type="presParOf" srcId="{8FB44598-985D-4578-9F82-AEFCA2665EA3}" destId="{D5013423-67E9-4E51-BE7C-422FFB233959}" srcOrd="1" destOrd="0" presId="urn:microsoft.com/office/officeart/2005/8/layout/list1"/>
    <dgm:cxn modelId="{74151ED6-142D-4CE1-A2C1-CEC09BB17FA9}" type="presParOf" srcId="{FAED7542-FA76-49D6-9831-A2F081604569}" destId="{CEDCA2DC-494A-4E41-B356-97B0CAA886F6}" srcOrd="13" destOrd="0" presId="urn:microsoft.com/office/officeart/2005/8/layout/list1"/>
    <dgm:cxn modelId="{E061B657-F75C-4E37-ABAB-7FBAFA517C6B}" type="presParOf" srcId="{FAED7542-FA76-49D6-9831-A2F081604569}" destId="{93F71F8F-00B2-42A0-8AE0-18D04812E2A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096429-F0F9-4B4C-85B5-82E68C4C7B9F}" type="doc">
      <dgm:prSet loTypeId="urn:microsoft.com/office/officeart/2005/8/layout/vList2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191AE130-7B92-4ACC-AA85-19219D9F9038}">
      <dgm:prSet phldrT="[Текст]" custT="1"/>
      <dgm:spPr/>
      <dgm:t>
        <a:bodyPr/>
        <a:lstStyle/>
        <a:p>
          <a:r>
            <a:rPr lang="ru-RU" sz="5400" dirty="0" smtClean="0"/>
            <a:t>Вариант 1</a:t>
          </a:r>
          <a:endParaRPr lang="ru-RU" sz="5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2D06A9B9-A77E-4107-B5D6-A9B967C52480}" type="parTrans" cxnId="{55256EFA-6446-4317-941F-BC943CD91223}">
      <dgm:prSet/>
      <dgm:spPr/>
      <dgm:t>
        <a:bodyPr/>
        <a:lstStyle/>
        <a:p>
          <a:endParaRPr lang="ru-RU"/>
        </a:p>
      </dgm:t>
    </dgm:pt>
    <dgm:pt modelId="{64435ED7-9585-4286-96A0-06095BA6D732}" type="sibTrans" cxnId="{55256EFA-6446-4317-941F-BC943CD91223}">
      <dgm:prSet/>
      <dgm:spPr/>
      <dgm:t>
        <a:bodyPr/>
        <a:lstStyle/>
        <a:p>
          <a:endParaRPr lang="ru-RU"/>
        </a:p>
      </dgm:t>
    </dgm:pt>
    <dgm:pt modelId="{022A4D69-D6CF-40FA-8936-43723A413100}">
      <dgm:prSet phldrT="[Текст]" custT="1"/>
      <dgm:spPr/>
      <dgm:t>
        <a:bodyPr/>
        <a:lstStyle/>
        <a:p>
          <a:r>
            <a:rPr lang="ru-RU" sz="5400" dirty="0" smtClean="0"/>
            <a:t>Вариант 2</a:t>
          </a:r>
          <a:endParaRPr lang="ru-RU" sz="5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C9B5B0E-A8DB-4197-A847-4C378602FD43}" type="parTrans" cxnId="{5D1EDBA4-7988-4DEB-958C-96BC0DFBAB48}">
      <dgm:prSet/>
      <dgm:spPr/>
      <dgm:t>
        <a:bodyPr/>
        <a:lstStyle/>
        <a:p>
          <a:endParaRPr lang="ru-RU"/>
        </a:p>
      </dgm:t>
    </dgm:pt>
    <dgm:pt modelId="{951DCAC3-D31A-4C44-B00C-A772A5A059C5}" type="sibTrans" cxnId="{5D1EDBA4-7988-4DEB-958C-96BC0DFBAB48}">
      <dgm:prSet/>
      <dgm:spPr/>
      <dgm:t>
        <a:bodyPr/>
        <a:lstStyle/>
        <a:p>
          <a:endParaRPr lang="ru-RU"/>
        </a:p>
      </dgm:t>
    </dgm:pt>
    <dgm:pt modelId="{F88C64B1-2EFC-4F81-8BB1-2A34058A997A}">
      <dgm:prSet phldrT="[Текст]" custT="1"/>
      <dgm:spPr/>
      <dgm:t>
        <a:bodyPr/>
        <a:lstStyle/>
        <a:p>
          <a:r>
            <a:rPr lang="ru-RU" sz="5400" dirty="0" smtClean="0"/>
            <a:t>Вариант 3</a:t>
          </a:r>
          <a:endParaRPr lang="ru-RU" sz="5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61083AD3-172C-4DFE-8E60-13DDCA3EE0D6}" type="parTrans" cxnId="{4221D18A-438C-4CD5-9373-2A848A6EB289}">
      <dgm:prSet/>
      <dgm:spPr/>
      <dgm:t>
        <a:bodyPr/>
        <a:lstStyle/>
        <a:p>
          <a:endParaRPr lang="ru-RU"/>
        </a:p>
      </dgm:t>
    </dgm:pt>
    <dgm:pt modelId="{B203346B-F832-4E97-9944-8CC18FA6C509}" type="sibTrans" cxnId="{4221D18A-438C-4CD5-9373-2A848A6EB289}">
      <dgm:prSet/>
      <dgm:spPr/>
      <dgm:t>
        <a:bodyPr/>
        <a:lstStyle/>
        <a:p>
          <a:endParaRPr lang="ru-RU"/>
        </a:p>
      </dgm:t>
    </dgm:pt>
    <dgm:pt modelId="{D13D6508-17FC-4563-AFB3-65F6897ADBCA}" type="pres">
      <dgm:prSet presAssocID="{14096429-F0F9-4B4C-85B5-82E68C4C7B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F1CCB2-C63F-480A-86DD-566E81D23ED6}" type="pres">
      <dgm:prSet presAssocID="{191AE130-7B92-4ACC-AA85-19219D9F903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B905E-7238-4E4E-B1DF-F47522AA3556}" type="pres">
      <dgm:prSet presAssocID="{64435ED7-9585-4286-96A0-06095BA6D732}" presName="spacer" presStyleCnt="0"/>
      <dgm:spPr/>
      <dgm:t>
        <a:bodyPr/>
        <a:lstStyle/>
        <a:p>
          <a:endParaRPr lang="ru-RU"/>
        </a:p>
      </dgm:t>
    </dgm:pt>
    <dgm:pt modelId="{8115B3B0-8A1F-40D6-970C-DFDB86CC8406}" type="pres">
      <dgm:prSet presAssocID="{022A4D69-D6CF-40FA-8936-43723A41310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9F8BC-2052-46FB-ACE5-217BAB628541}" type="pres">
      <dgm:prSet presAssocID="{951DCAC3-D31A-4C44-B00C-A772A5A059C5}" presName="spacer" presStyleCnt="0"/>
      <dgm:spPr/>
    </dgm:pt>
    <dgm:pt modelId="{5078BD05-9CAA-449F-8A86-D4390E917072}" type="pres">
      <dgm:prSet presAssocID="{F88C64B1-2EFC-4F81-8BB1-2A34058A99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256EFA-6446-4317-941F-BC943CD91223}" srcId="{14096429-F0F9-4B4C-85B5-82E68C4C7B9F}" destId="{191AE130-7B92-4ACC-AA85-19219D9F9038}" srcOrd="0" destOrd="0" parTransId="{2D06A9B9-A77E-4107-B5D6-A9B967C52480}" sibTransId="{64435ED7-9585-4286-96A0-06095BA6D732}"/>
    <dgm:cxn modelId="{28E9CC77-B1F9-4318-A919-2A0993C21DF8}" type="presOf" srcId="{022A4D69-D6CF-40FA-8936-43723A413100}" destId="{8115B3B0-8A1F-40D6-970C-DFDB86CC8406}" srcOrd="0" destOrd="0" presId="urn:microsoft.com/office/officeart/2005/8/layout/vList2"/>
    <dgm:cxn modelId="{D9DE7F9B-83C4-40A8-A87D-4BD7C5C795F3}" type="presOf" srcId="{14096429-F0F9-4B4C-85B5-82E68C4C7B9F}" destId="{D13D6508-17FC-4563-AFB3-65F6897ADBCA}" srcOrd="0" destOrd="0" presId="urn:microsoft.com/office/officeart/2005/8/layout/vList2"/>
    <dgm:cxn modelId="{DD762D40-74B8-4589-9EB0-C4BF9D314D3C}" type="presOf" srcId="{F88C64B1-2EFC-4F81-8BB1-2A34058A997A}" destId="{5078BD05-9CAA-449F-8A86-D4390E917072}" srcOrd="0" destOrd="0" presId="urn:microsoft.com/office/officeart/2005/8/layout/vList2"/>
    <dgm:cxn modelId="{7618AB3B-06E2-4E38-B05B-D0CCD584FC9B}" type="presOf" srcId="{191AE130-7B92-4ACC-AA85-19219D9F9038}" destId="{C1F1CCB2-C63F-480A-86DD-566E81D23ED6}" srcOrd="0" destOrd="0" presId="urn:microsoft.com/office/officeart/2005/8/layout/vList2"/>
    <dgm:cxn modelId="{4221D18A-438C-4CD5-9373-2A848A6EB289}" srcId="{14096429-F0F9-4B4C-85B5-82E68C4C7B9F}" destId="{F88C64B1-2EFC-4F81-8BB1-2A34058A997A}" srcOrd="2" destOrd="0" parTransId="{61083AD3-172C-4DFE-8E60-13DDCA3EE0D6}" sibTransId="{B203346B-F832-4E97-9944-8CC18FA6C509}"/>
    <dgm:cxn modelId="{5D1EDBA4-7988-4DEB-958C-96BC0DFBAB48}" srcId="{14096429-F0F9-4B4C-85B5-82E68C4C7B9F}" destId="{022A4D69-D6CF-40FA-8936-43723A413100}" srcOrd="1" destOrd="0" parTransId="{FC9B5B0E-A8DB-4197-A847-4C378602FD43}" sibTransId="{951DCAC3-D31A-4C44-B00C-A772A5A059C5}"/>
    <dgm:cxn modelId="{AFFED71C-0815-424E-9BEF-A10CF4E94D06}" type="presParOf" srcId="{D13D6508-17FC-4563-AFB3-65F6897ADBCA}" destId="{C1F1CCB2-C63F-480A-86DD-566E81D23ED6}" srcOrd="0" destOrd="0" presId="urn:microsoft.com/office/officeart/2005/8/layout/vList2"/>
    <dgm:cxn modelId="{E84A804B-19F0-4483-ABCE-F1418377E8E2}" type="presParOf" srcId="{D13D6508-17FC-4563-AFB3-65F6897ADBCA}" destId="{B04B905E-7238-4E4E-B1DF-F47522AA3556}" srcOrd="1" destOrd="0" presId="urn:microsoft.com/office/officeart/2005/8/layout/vList2"/>
    <dgm:cxn modelId="{CABBA473-046D-403D-9741-505DF970A47A}" type="presParOf" srcId="{D13D6508-17FC-4563-AFB3-65F6897ADBCA}" destId="{8115B3B0-8A1F-40D6-970C-DFDB86CC8406}" srcOrd="2" destOrd="0" presId="urn:microsoft.com/office/officeart/2005/8/layout/vList2"/>
    <dgm:cxn modelId="{AB817028-462E-4B32-AE28-FAE734B11336}" type="presParOf" srcId="{D13D6508-17FC-4563-AFB3-65F6897ADBCA}" destId="{5F69F8BC-2052-46FB-ACE5-217BAB628541}" srcOrd="3" destOrd="0" presId="urn:microsoft.com/office/officeart/2005/8/layout/vList2"/>
    <dgm:cxn modelId="{19D9FA6A-02BE-40B3-86B7-5B31C9A6865E}" type="presParOf" srcId="{D13D6508-17FC-4563-AFB3-65F6897ADBCA}" destId="{5078BD05-9CAA-449F-8A86-D4390E91707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8690AF-F4B3-4CE5-AB26-03BB679D9B04}" type="doc">
      <dgm:prSet loTypeId="urn:microsoft.com/office/officeart/2005/8/layout/list1" loCatId="list" qsTypeId="urn:microsoft.com/office/officeart/2005/8/quickstyle/3d2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8A018A6F-7DA6-46A2-81CE-1A3084681445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https://inform-71.ru/anglijskij-yazyk/vpr/105-vpr-anglijskij-yazyk-7-klass-15-variantov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AF4C564-890C-4F27-8B4A-B958C8CCC261}" type="parTrans" cxnId="{53C6DC98-05B2-4F3B-B4CB-33538B298763}">
      <dgm:prSet/>
      <dgm:spPr/>
      <dgm:t>
        <a:bodyPr/>
        <a:lstStyle/>
        <a:p>
          <a:endParaRPr lang="ru-RU"/>
        </a:p>
      </dgm:t>
    </dgm:pt>
    <dgm:pt modelId="{9F0B1883-485C-4547-A1C7-502D341C1ACE}" type="sibTrans" cxnId="{53C6DC98-05B2-4F3B-B4CB-33538B298763}">
      <dgm:prSet/>
      <dgm:spPr/>
      <dgm:t>
        <a:bodyPr/>
        <a:lstStyle/>
        <a:p>
          <a:endParaRPr lang="ru-RU"/>
        </a:p>
      </dgm:t>
    </dgm:pt>
    <dgm:pt modelId="{874579C0-076A-4628-B360-2F0CA98D0A92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https://en7-vpr.sdamgia.ru/test?theme=1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F6608F2-71FF-46D4-9BBB-CECC72D29C02}" type="parTrans" cxnId="{19A07DF1-C781-4DDC-B365-B16F5951BCA9}">
      <dgm:prSet/>
      <dgm:spPr/>
      <dgm:t>
        <a:bodyPr/>
        <a:lstStyle/>
        <a:p>
          <a:endParaRPr lang="ru-RU"/>
        </a:p>
      </dgm:t>
    </dgm:pt>
    <dgm:pt modelId="{27BD6A7B-B446-46E4-9D46-4CD455B45B1C}" type="sibTrans" cxnId="{19A07DF1-C781-4DDC-B365-B16F5951BCA9}">
      <dgm:prSet/>
      <dgm:spPr/>
      <dgm:t>
        <a:bodyPr/>
        <a:lstStyle/>
        <a:p>
          <a:endParaRPr lang="ru-RU"/>
        </a:p>
      </dgm:t>
    </dgm:pt>
    <dgm:pt modelId="{047A4939-2506-4312-B50F-C7E9776E6F60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https://vpr-ege.ru/vpr/7-klass/inostrannyj-yazyk/772-vpr-po-anglijskomu-yazyku-7-klass-varianty-s-otvetami-2020-god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B6DBBCE-0212-4610-B312-598F3D332984}" type="parTrans" cxnId="{041A7A70-E123-44BC-B6FC-ADB1F98C8912}">
      <dgm:prSet/>
      <dgm:spPr/>
      <dgm:t>
        <a:bodyPr/>
        <a:lstStyle/>
        <a:p>
          <a:endParaRPr lang="ru-RU"/>
        </a:p>
      </dgm:t>
    </dgm:pt>
    <dgm:pt modelId="{E165E56F-A528-492C-8413-0A5B2F40803C}" type="sibTrans" cxnId="{041A7A70-E123-44BC-B6FC-ADB1F98C8912}">
      <dgm:prSet/>
      <dgm:spPr/>
      <dgm:t>
        <a:bodyPr/>
        <a:lstStyle/>
        <a:p>
          <a:endParaRPr lang="ru-RU"/>
        </a:p>
      </dgm:t>
    </dgm:pt>
    <dgm:pt modelId="{F4CAE570-0764-4495-AF7B-B709F8B70E0B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https://urok.1sept.ru/articles/680728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2CE55DDE-0B50-4BF5-A42C-B7B4A126624C}" type="parTrans" cxnId="{6C65EF5D-8E4E-4B24-9146-0E27D15A2167}">
      <dgm:prSet/>
      <dgm:spPr/>
      <dgm:t>
        <a:bodyPr/>
        <a:lstStyle/>
        <a:p>
          <a:endParaRPr lang="ru-RU"/>
        </a:p>
      </dgm:t>
    </dgm:pt>
    <dgm:pt modelId="{E7BB47D1-9681-4F9A-8F21-08D97C528EBB}" type="sibTrans" cxnId="{6C65EF5D-8E4E-4B24-9146-0E27D15A2167}">
      <dgm:prSet/>
      <dgm:spPr/>
      <dgm:t>
        <a:bodyPr/>
        <a:lstStyle/>
        <a:p>
          <a:endParaRPr lang="ru-RU"/>
        </a:p>
      </dgm:t>
    </dgm:pt>
    <dgm:pt modelId="{0CFB5E61-E4F9-4BCE-9942-DD7F429F8B4B}" type="pres">
      <dgm:prSet presAssocID="{DA8690AF-F4B3-4CE5-AB26-03BB679D9B0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3BDA00-7DD9-41E0-9E89-71705C901893}" type="pres">
      <dgm:prSet presAssocID="{8A018A6F-7DA6-46A2-81CE-1A3084681445}" presName="parentLin" presStyleCnt="0"/>
      <dgm:spPr/>
    </dgm:pt>
    <dgm:pt modelId="{FFC0EB58-BA9A-42A2-BC5C-4B27C0772ECD}" type="pres">
      <dgm:prSet presAssocID="{8A018A6F-7DA6-46A2-81CE-1A308468144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711A51B-2B18-49A1-B654-32DDB486FB36}" type="pres">
      <dgm:prSet presAssocID="{8A018A6F-7DA6-46A2-81CE-1A3084681445}" presName="parentText" presStyleLbl="node1" presStyleIdx="0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67B32-70B9-49E5-AEFD-2FE719509015}" type="pres">
      <dgm:prSet presAssocID="{8A018A6F-7DA6-46A2-81CE-1A3084681445}" presName="negativeSpace" presStyleCnt="0"/>
      <dgm:spPr/>
    </dgm:pt>
    <dgm:pt modelId="{CDBC0319-747B-4601-A44A-DC53711C87BD}" type="pres">
      <dgm:prSet presAssocID="{8A018A6F-7DA6-46A2-81CE-1A3084681445}" presName="childText" presStyleLbl="conFgAcc1" presStyleIdx="0" presStyleCnt="4">
        <dgm:presLayoutVars>
          <dgm:bulletEnabled val="1"/>
        </dgm:presLayoutVars>
      </dgm:prSet>
      <dgm:spPr/>
    </dgm:pt>
    <dgm:pt modelId="{A6AB8D87-C34E-483F-993C-811C6C3A054F}" type="pres">
      <dgm:prSet presAssocID="{9F0B1883-485C-4547-A1C7-502D341C1ACE}" presName="spaceBetweenRectangles" presStyleCnt="0"/>
      <dgm:spPr/>
    </dgm:pt>
    <dgm:pt modelId="{2B3E837D-AB21-407F-BD7D-5533356E484B}" type="pres">
      <dgm:prSet presAssocID="{047A4939-2506-4312-B50F-C7E9776E6F60}" presName="parentLin" presStyleCnt="0"/>
      <dgm:spPr/>
    </dgm:pt>
    <dgm:pt modelId="{A41FA7E0-0777-41C3-ABBA-816713EBF0D0}" type="pres">
      <dgm:prSet presAssocID="{047A4939-2506-4312-B50F-C7E9776E6F6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8008E7E-B0CC-408B-A697-2C5F1E04017B}" type="pres">
      <dgm:prSet presAssocID="{047A4939-2506-4312-B50F-C7E9776E6F60}" presName="parentText" presStyleLbl="node1" presStyleIdx="1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0817AC-B571-4542-AC99-6C72BAF6B6BE}" type="pres">
      <dgm:prSet presAssocID="{047A4939-2506-4312-B50F-C7E9776E6F60}" presName="negativeSpace" presStyleCnt="0"/>
      <dgm:spPr/>
    </dgm:pt>
    <dgm:pt modelId="{BFED911C-D118-4234-9F68-8F90826E6977}" type="pres">
      <dgm:prSet presAssocID="{047A4939-2506-4312-B50F-C7E9776E6F60}" presName="childText" presStyleLbl="conFgAcc1" presStyleIdx="1" presStyleCnt="4">
        <dgm:presLayoutVars>
          <dgm:bulletEnabled val="1"/>
        </dgm:presLayoutVars>
      </dgm:prSet>
      <dgm:spPr/>
    </dgm:pt>
    <dgm:pt modelId="{F61FE29A-55C2-44AF-B01A-9952DF650D6F}" type="pres">
      <dgm:prSet presAssocID="{E165E56F-A528-492C-8413-0A5B2F40803C}" presName="spaceBetweenRectangles" presStyleCnt="0"/>
      <dgm:spPr/>
    </dgm:pt>
    <dgm:pt modelId="{10F21A08-4000-4AEE-B424-0ABB3DB4CDF3}" type="pres">
      <dgm:prSet presAssocID="{874579C0-076A-4628-B360-2F0CA98D0A92}" presName="parentLin" presStyleCnt="0"/>
      <dgm:spPr/>
    </dgm:pt>
    <dgm:pt modelId="{39E321C5-391F-4A49-9C3C-F62131A128C3}" type="pres">
      <dgm:prSet presAssocID="{874579C0-076A-4628-B360-2F0CA98D0A92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50F79D6-993F-4F6F-B827-C1F85694F05C}" type="pres">
      <dgm:prSet presAssocID="{874579C0-076A-4628-B360-2F0CA98D0A92}" presName="parentText" presStyleLbl="node1" presStyleIdx="2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3E209-FB43-4012-A601-2F6214A5F4F0}" type="pres">
      <dgm:prSet presAssocID="{874579C0-076A-4628-B360-2F0CA98D0A92}" presName="negativeSpace" presStyleCnt="0"/>
      <dgm:spPr/>
    </dgm:pt>
    <dgm:pt modelId="{16393D76-A991-4E36-BEA3-61ADFDA3EC8F}" type="pres">
      <dgm:prSet presAssocID="{874579C0-076A-4628-B360-2F0CA98D0A92}" presName="childText" presStyleLbl="conFgAcc1" presStyleIdx="2" presStyleCnt="4">
        <dgm:presLayoutVars>
          <dgm:bulletEnabled val="1"/>
        </dgm:presLayoutVars>
      </dgm:prSet>
      <dgm:spPr/>
    </dgm:pt>
    <dgm:pt modelId="{45B89320-2B52-4021-B35D-A35E892E5F9E}" type="pres">
      <dgm:prSet presAssocID="{27BD6A7B-B446-46E4-9D46-4CD455B45B1C}" presName="spaceBetweenRectangles" presStyleCnt="0"/>
      <dgm:spPr/>
    </dgm:pt>
    <dgm:pt modelId="{DA554258-81CC-442E-AA26-9835686587E3}" type="pres">
      <dgm:prSet presAssocID="{F4CAE570-0764-4495-AF7B-B709F8B70E0B}" presName="parentLin" presStyleCnt="0"/>
      <dgm:spPr/>
    </dgm:pt>
    <dgm:pt modelId="{418D29F1-3BBF-496E-9FF5-B85C454D51E9}" type="pres">
      <dgm:prSet presAssocID="{F4CAE570-0764-4495-AF7B-B709F8B70E0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01C347CF-2995-4812-8F09-9B63EA40BAF7}" type="pres">
      <dgm:prSet presAssocID="{F4CAE570-0764-4495-AF7B-B709F8B70E0B}" presName="parentText" presStyleLbl="node1" presStyleIdx="3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48DC6D-10B6-4C55-9606-B6D41B8CFDFC}" type="pres">
      <dgm:prSet presAssocID="{F4CAE570-0764-4495-AF7B-B709F8B70E0B}" presName="negativeSpace" presStyleCnt="0"/>
      <dgm:spPr/>
    </dgm:pt>
    <dgm:pt modelId="{488B4710-CB90-4DE4-B809-72369D19BE0E}" type="pres">
      <dgm:prSet presAssocID="{F4CAE570-0764-4495-AF7B-B709F8B70E0B}" presName="childText" presStyleLbl="conFgAcc1" presStyleIdx="3" presStyleCnt="4" custLinFactNeighborX="753" custLinFactNeighborY="22643">
        <dgm:presLayoutVars>
          <dgm:bulletEnabled val="1"/>
        </dgm:presLayoutVars>
      </dgm:prSet>
      <dgm:spPr/>
    </dgm:pt>
  </dgm:ptLst>
  <dgm:cxnLst>
    <dgm:cxn modelId="{19A07DF1-C781-4DDC-B365-B16F5951BCA9}" srcId="{DA8690AF-F4B3-4CE5-AB26-03BB679D9B04}" destId="{874579C0-076A-4628-B360-2F0CA98D0A92}" srcOrd="2" destOrd="0" parTransId="{7F6608F2-71FF-46D4-9BBB-CECC72D29C02}" sibTransId="{27BD6A7B-B446-46E4-9D46-4CD455B45B1C}"/>
    <dgm:cxn modelId="{3D0554FB-1813-4A83-83D0-2E6C7CD068A9}" type="presOf" srcId="{8A018A6F-7DA6-46A2-81CE-1A3084681445}" destId="{FFC0EB58-BA9A-42A2-BC5C-4B27C0772ECD}" srcOrd="0" destOrd="0" presId="urn:microsoft.com/office/officeart/2005/8/layout/list1"/>
    <dgm:cxn modelId="{C98950BF-50D1-47A9-9B9B-FA68BDECAE8B}" type="presOf" srcId="{F4CAE570-0764-4495-AF7B-B709F8B70E0B}" destId="{418D29F1-3BBF-496E-9FF5-B85C454D51E9}" srcOrd="0" destOrd="0" presId="urn:microsoft.com/office/officeart/2005/8/layout/list1"/>
    <dgm:cxn modelId="{5D0BDC76-D84A-4B09-A416-0242C9E3B2B4}" type="presOf" srcId="{F4CAE570-0764-4495-AF7B-B709F8B70E0B}" destId="{01C347CF-2995-4812-8F09-9B63EA40BAF7}" srcOrd="1" destOrd="0" presId="urn:microsoft.com/office/officeart/2005/8/layout/list1"/>
    <dgm:cxn modelId="{53C6DC98-05B2-4F3B-B4CB-33538B298763}" srcId="{DA8690AF-F4B3-4CE5-AB26-03BB679D9B04}" destId="{8A018A6F-7DA6-46A2-81CE-1A3084681445}" srcOrd="0" destOrd="0" parTransId="{DAF4C564-890C-4F27-8B4A-B958C8CCC261}" sibTransId="{9F0B1883-485C-4547-A1C7-502D341C1ACE}"/>
    <dgm:cxn modelId="{6C65EF5D-8E4E-4B24-9146-0E27D15A2167}" srcId="{DA8690AF-F4B3-4CE5-AB26-03BB679D9B04}" destId="{F4CAE570-0764-4495-AF7B-B709F8B70E0B}" srcOrd="3" destOrd="0" parTransId="{2CE55DDE-0B50-4BF5-A42C-B7B4A126624C}" sibTransId="{E7BB47D1-9681-4F9A-8F21-08D97C528EBB}"/>
    <dgm:cxn modelId="{3C2A253E-EDD7-454F-B301-6148A9AD8581}" type="presOf" srcId="{874579C0-076A-4628-B360-2F0CA98D0A92}" destId="{650F79D6-993F-4F6F-B827-C1F85694F05C}" srcOrd="1" destOrd="0" presId="urn:microsoft.com/office/officeart/2005/8/layout/list1"/>
    <dgm:cxn modelId="{4F798B13-63F2-42D5-BCD3-0DAE4E376395}" type="presOf" srcId="{874579C0-076A-4628-B360-2F0CA98D0A92}" destId="{39E321C5-391F-4A49-9C3C-F62131A128C3}" srcOrd="0" destOrd="0" presId="urn:microsoft.com/office/officeart/2005/8/layout/list1"/>
    <dgm:cxn modelId="{041A7A70-E123-44BC-B6FC-ADB1F98C8912}" srcId="{DA8690AF-F4B3-4CE5-AB26-03BB679D9B04}" destId="{047A4939-2506-4312-B50F-C7E9776E6F60}" srcOrd="1" destOrd="0" parTransId="{9B6DBBCE-0212-4610-B312-598F3D332984}" sibTransId="{E165E56F-A528-492C-8413-0A5B2F40803C}"/>
    <dgm:cxn modelId="{A0E28268-9CC4-4571-B88C-5A4A5B928F18}" type="presOf" srcId="{047A4939-2506-4312-B50F-C7E9776E6F60}" destId="{A8008E7E-B0CC-408B-A697-2C5F1E04017B}" srcOrd="1" destOrd="0" presId="urn:microsoft.com/office/officeart/2005/8/layout/list1"/>
    <dgm:cxn modelId="{683E14DE-492F-4121-A0D9-B343F738462F}" type="presOf" srcId="{DA8690AF-F4B3-4CE5-AB26-03BB679D9B04}" destId="{0CFB5E61-E4F9-4BCE-9942-DD7F429F8B4B}" srcOrd="0" destOrd="0" presId="urn:microsoft.com/office/officeart/2005/8/layout/list1"/>
    <dgm:cxn modelId="{CA65D3CB-C81D-4984-8CC8-DD19BF00A1A3}" type="presOf" srcId="{8A018A6F-7DA6-46A2-81CE-1A3084681445}" destId="{9711A51B-2B18-49A1-B654-32DDB486FB36}" srcOrd="1" destOrd="0" presId="urn:microsoft.com/office/officeart/2005/8/layout/list1"/>
    <dgm:cxn modelId="{0EAFAC5A-14D2-40DD-9003-A4161AB14509}" type="presOf" srcId="{047A4939-2506-4312-B50F-C7E9776E6F60}" destId="{A41FA7E0-0777-41C3-ABBA-816713EBF0D0}" srcOrd="0" destOrd="0" presId="urn:microsoft.com/office/officeart/2005/8/layout/list1"/>
    <dgm:cxn modelId="{9E058462-8ED7-41A0-BF69-C2B7237A35E8}" type="presParOf" srcId="{0CFB5E61-E4F9-4BCE-9942-DD7F429F8B4B}" destId="{5F3BDA00-7DD9-41E0-9E89-71705C901893}" srcOrd="0" destOrd="0" presId="urn:microsoft.com/office/officeart/2005/8/layout/list1"/>
    <dgm:cxn modelId="{14328429-9D39-4881-A1CF-8AC3E143CC85}" type="presParOf" srcId="{5F3BDA00-7DD9-41E0-9E89-71705C901893}" destId="{FFC0EB58-BA9A-42A2-BC5C-4B27C0772ECD}" srcOrd="0" destOrd="0" presId="urn:microsoft.com/office/officeart/2005/8/layout/list1"/>
    <dgm:cxn modelId="{8A1D84B6-46CF-48C4-9CFC-B7970CF889F0}" type="presParOf" srcId="{5F3BDA00-7DD9-41E0-9E89-71705C901893}" destId="{9711A51B-2B18-49A1-B654-32DDB486FB36}" srcOrd="1" destOrd="0" presId="urn:microsoft.com/office/officeart/2005/8/layout/list1"/>
    <dgm:cxn modelId="{DF7F3AD0-462C-4D22-8507-388CC03BDA09}" type="presParOf" srcId="{0CFB5E61-E4F9-4BCE-9942-DD7F429F8B4B}" destId="{F2E67B32-70B9-49E5-AEFD-2FE719509015}" srcOrd="1" destOrd="0" presId="urn:microsoft.com/office/officeart/2005/8/layout/list1"/>
    <dgm:cxn modelId="{266CEEED-F1EE-4F95-9CBE-94EB02744AF3}" type="presParOf" srcId="{0CFB5E61-E4F9-4BCE-9942-DD7F429F8B4B}" destId="{CDBC0319-747B-4601-A44A-DC53711C87BD}" srcOrd="2" destOrd="0" presId="urn:microsoft.com/office/officeart/2005/8/layout/list1"/>
    <dgm:cxn modelId="{51499B67-BAEC-4B69-9A56-74126B2B7683}" type="presParOf" srcId="{0CFB5E61-E4F9-4BCE-9942-DD7F429F8B4B}" destId="{A6AB8D87-C34E-483F-993C-811C6C3A054F}" srcOrd="3" destOrd="0" presId="urn:microsoft.com/office/officeart/2005/8/layout/list1"/>
    <dgm:cxn modelId="{E8F7E6EC-2534-40F9-9F93-AFDA1E9BB1EA}" type="presParOf" srcId="{0CFB5E61-E4F9-4BCE-9942-DD7F429F8B4B}" destId="{2B3E837D-AB21-407F-BD7D-5533356E484B}" srcOrd="4" destOrd="0" presId="urn:microsoft.com/office/officeart/2005/8/layout/list1"/>
    <dgm:cxn modelId="{1C8CC2CD-3354-43E6-A623-3DCEC9947E97}" type="presParOf" srcId="{2B3E837D-AB21-407F-BD7D-5533356E484B}" destId="{A41FA7E0-0777-41C3-ABBA-816713EBF0D0}" srcOrd="0" destOrd="0" presId="urn:microsoft.com/office/officeart/2005/8/layout/list1"/>
    <dgm:cxn modelId="{C94FAC85-22B2-4455-A8AC-F27837321A58}" type="presParOf" srcId="{2B3E837D-AB21-407F-BD7D-5533356E484B}" destId="{A8008E7E-B0CC-408B-A697-2C5F1E04017B}" srcOrd="1" destOrd="0" presId="urn:microsoft.com/office/officeart/2005/8/layout/list1"/>
    <dgm:cxn modelId="{9584BB67-A39D-4958-8062-53F495C6895D}" type="presParOf" srcId="{0CFB5E61-E4F9-4BCE-9942-DD7F429F8B4B}" destId="{380817AC-B571-4542-AC99-6C72BAF6B6BE}" srcOrd="5" destOrd="0" presId="urn:microsoft.com/office/officeart/2005/8/layout/list1"/>
    <dgm:cxn modelId="{B868B5F7-BFEC-4669-81E7-CA631F56A100}" type="presParOf" srcId="{0CFB5E61-E4F9-4BCE-9942-DD7F429F8B4B}" destId="{BFED911C-D118-4234-9F68-8F90826E6977}" srcOrd="6" destOrd="0" presId="urn:microsoft.com/office/officeart/2005/8/layout/list1"/>
    <dgm:cxn modelId="{3B57812F-C147-443A-A7D9-BA191F8D8821}" type="presParOf" srcId="{0CFB5E61-E4F9-4BCE-9942-DD7F429F8B4B}" destId="{F61FE29A-55C2-44AF-B01A-9952DF650D6F}" srcOrd="7" destOrd="0" presId="urn:microsoft.com/office/officeart/2005/8/layout/list1"/>
    <dgm:cxn modelId="{D552FFDD-05F4-474A-AE19-C64AAA1AC026}" type="presParOf" srcId="{0CFB5E61-E4F9-4BCE-9942-DD7F429F8B4B}" destId="{10F21A08-4000-4AEE-B424-0ABB3DB4CDF3}" srcOrd="8" destOrd="0" presId="urn:microsoft.com/office/officeart/2005/8/layout/list1"/>
    <dgm:cxn modelId="{560A9165-2375-4FC4-B5D8-AB1B59E90F6E}" type="presParOf" srcId="{10F21A08-4000-4AEE-B424-0ABB3DB4CDF3}" destId="{39E321C5-391F-4A49-9C3C-F62131A128C3}" srcOrd="0" destOrd="0" presId="urn:microsoft.com/office/officeart/2005/8/layout/list1"/>
    <dgm:cxn modelId="{074F1DB9-BFF9-4882-81CE-F4A7BFC2912C}" type="presParOf" srcId="{10F21A08-4000-4AEE-B424-0ABB3DB4CDF3}" destId="{650F79D6-993F-4F6F-B827-C1F85694F05C}" srcOrd="1" destOrd="0" presId="urn:microsoft.com/office/officeart/2005/8/layout/list1"/>
    <dgm:cxn modelId="{FEE0655B-ECFE-441B-8917-CC77A87B9666}" type="presParOf" srcId="{0CFB5E61-E4F9-4BCE-9942-DD7F429F8B4B}" destId="{A2E3E209-FB43-4012-A601-2F6214A5F4F0}" srcOrd="9" destOrd="0" presId="urn:microsoft.com/office/officeart/2005/8/layout/list1"/>
    <dgm:cxn modelId="{9FCA22EF-E2F8-42AB-BF5E-4C42C36A1EA8}" type="presParOf" srcId="{0CFB5E61-E4F9-4BCE-9942-DD7F429F8B4B}" destId="{16393D76-A991-4E36-BEA3-61ADFDA3EC8F}" srcOrd="10" destOrd="0" presId="urn:microsoft.com/office/officeart/2005/8/layout/list1"/>
    <dgm:cxn modelId="{C7BB3BE5-E3BB-4935-B261-6ECB2E5772F1}" type="presParOf" srcId="{0CFB5E61-E4F9-4BCE-9942-DD7F429F8B4B}" destId="{45B89320-2B52-4021-B35D-A35E892E5F9E}" srcOrd="11" destOrd="0" presId="urn:microsoft.com/office/officeart/2005/8/layout/list1"/>
    <dgm:cxn modelId="{F1D28959-6C99-4649-8B69-BAF154FEEF81}" type="presParOf" srcId="{0CFB5E61-E4F9-4BCE-9942-DD7F429F8B4B}" destId="{DA554258-81CC-442E-AA26-9835686587E3}" srcOrd="12" destOrd="0" presId="urn:microsoft.com/office/officeart/2005/8/layout/list1"/>
    <dgm:cxn modelId="{E68B694E-D57F-49C0-B274-4CD439B2D357}" type="presParOf" srcId="{DA554258-81CC-442E-AA26-9835686587E3}" destId="{418D29F1-3BBF-496E-9FF5-B85C454D51E9}" srcOrd="0" destOrd="0" presId="urn:microsoft.com/office/officeart/2005/8/layout/list1"/>
    <dgm:cxn modelId="{568BA563-E02B-4787-899B-13A1DF635BDD}" type="presParOf" srcId="{DA554258-81CC-442E-AA26-9835686587E3}" destId="{01C347CF-2995-4812-8F09-9B63EA40BAF7}" srcOrd="1" destOrd="0" presId="urn:microsoft.com/office/officeart/2005/8/layout/list1"/>
    <dgm:cxn modelId="{641BDC14-EB2C-49C9-B7D1-0445FD20AD13}" type="presParOf" srcId="{0CFB5E61-E4F9-4BCE-9942-DD7F429F8B4B}" destId="{9A48DC6D-10B6-4C55-9606-B6D41B8CFDFC}" srcOrd="13" destOrd="0" presId="urn:microsoft.com/office/officeart/2005/8/layout/list1"/>
    <dgm:cxn modelId="{A6F55AA8-E0EC-4F35-BB0C-41BD9186383F}" type="presParOf" srcId="{0CFB5E61-E4F9-4BCE-9942-DD7F429F8B4B}" destId="{488B4710-CB90-4DE4-B809-72369D19BE0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2E2A0-6A48-44F6-8962-0A705C4C4E5C}">
      <dsp:nvSpPr>
        <dsp:cNvPr id="0" name=""/>
        <dsp:cNvSpPr/>
      </dsp:nvSpPr>
      <dsp:spPr>
        <a:xfrm>
          <a:off x="0" y="54326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D217BC4-0E3A-4485-B1F4-045594221806}">
      <dsp:nvSpPr>
        <dsp:cNvPr id="0" name=""/>
        <dsp:cNvSpPr/>
      </dsp:nvSpPr>
      <dsp:spPr>
        <a:xfrm>
          <a:off x="393807" y="28604"/>
          <a:ext cx="7835792" cy="1003680"/>
        </a:xfrm>
        <a:prstGeom prst="roundRect">
          <a:avLst/>
        </a:prstGeom>
        <a:solidFill>
          <a:schemeClr val="bg1"/>
        </a:solidFill>
        <a:ln w="76200"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>
              <a:ln>
                <a:solidFill>
                  <a:srgbClr val="C0000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howjump?jump=nextslide"/>
            </a:rPr>
            <a:t>инструкция</a:t>
          </a:r>
          <a:endParaRPr lang="ru-RU" sz="4800" kern="1200" dirty="0">
            <a:ln>
              <a:solidFill>
                <a:srgbClr val="C00000"/>
              </a:solidFill>
            </a:ln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2803" y="77600"/>
        <a:ext cx="7737800" cy="905688"/>
      </dsp:txXfrm>
    </dsp:sp>
    <dsp:sp modelId="{2C63829E-9168-4D20-8AD2-BA05F66CEE84}">
      <dsp:nvSpPr>
        <dsp:cNvPr id="0" name=""/>
        <dsp:cNvSpPr/>
      </dsp:nvSpPr>
      <dsp:spPr>
        <a:xfrm>
          <a:off x="0" y="208550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86C838-B2C6-4175-A42C-E59861F1044A}">
      <dsp:nvSpPr>
        <dsp:cNvPr id="0" name=""/>
        <dsp:cNvSpPr/>
      </dsp:nvSpPr>
      <dsp:spPr>
        <a:xfrm>
          <a:off x="391790" y="1583661"/>
          <a:ext cx="7835792" cy="1003680"/>
        </a:xfrm>
        <a:prstGeom prst="roundRect">
          <a:avLst/>
        </a:prstGeom>
        <a:solidFill>
          <a:schemeClr val="bg1"/>
        </a:solidFill>
        <a:ln w="76200">
          <a:solidFill>
            <a:srgbClr val="92D05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тестирование</a:t>
          </a:r>
          <a:endParaRPr lang="ru-RU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786" y="1632657"/>
        <a:ext cx="7737800" cy="905688"/>
      </dsp:txXfrm>
    </dsp:sp>
    <dsp:sp modelId="{70BEEA1A-1441-4DE5-8F24-7D0E1561479A}">
      <dsp:nvSpPr>
        <dsp:cNvPr id="0" name=""/>
        <dsp:cNvSpPr/>
      </dsp:nvSpPr>
      <dsp:spPr>
        <a:xfrm>
          <a:off x="0" y="362774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AE9BE2-420A-43F3-9E44-309FD139055B}">
      <dsp:nvSpPr>
        <dsp:cNvPr id="0" name=""/>
        <dsp:cNvSpPr/>
      </dsp:nvSpPr>
      <dsp:spPr>
        <a:xfrm>
          <a:off x="391790" y="3125901"/>
          <a:ext cx="7835792" cy="1003680"/>
        </a:xfrm>
        <a:prstGeom prst="roundRect">
          <a:avLst/>
        </a:prstGeom>
        <a:solidFill>
          <a:schemeClr val="bg1"/>
        </a:solidFill>
        <a:ln w="76200">
          <a:solidFill>
            <a:srgbClr val="7030A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источники</a:t>
          </a:r>
          <a:endParaRPr lang="ru-RU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786" y="3174897"/>
        <a:ext cx="7737800" cy="905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5FF357-8669-4DAD-8A14-5345FDABE03C}">
      <dsp:nvSpPr>
        <dsp:cNvPr id="0" name=""/>
        <dsp:cNvSpPr/>
      </dsp:nvSpPr>
      <dsp:spPr>
        <a:xfrm>
          <a:off x="0" y="326928"/>
          <a:ext cx="8784976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009D69-23FB-4DEF-BB2E-8E8E6A9B38D7}">
      <dsp:nvSpPr>
        <dsp:cNvPr id="0" name=""/>
        <dsp:cNvSpPr/>
      </dsp:nvSpPr>
      <dsp:spPr>
        <a:xfrm>
          <a:off x="420383" y="144016"/>
          <a:ext cx="8364592" cy="65440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400" kern="1200" dirty="0" smtClean="0"/>
            <a:t>Выберите фотографию </a:t>
          </a:r>
          <a:endParaRPr lang="ru-RU" sz="2400" kern="1200" dirty="0"/>
        </a:p>
      </dsp:txBody>
      <dsp:txXfrm>
        <a:off x="452329" y="175962"/>
        <a:ext cx="8300700" cy="590517"/>
      </dsp:txXfrm>
    </dsp:sp>
    <dsp:sp modelId="{608F0215-5F77-4E8B-836D-4D5CD8AA1FBE}">
      <dsp:nvSpPr>
        <dsp:cNvPr id="0" name=""/>
        <dsp:cNvSpPr/>
      </dsp:nvSpPr>
      <dsp:spPr>
        <a:xfrm>
          <a:off x="0" y="1551648"/>
          <a:ext cx="8784976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4725B5F-F180-4703-B66C-9DF690A57482}">
      <dsp:nvSpPr>
        <dsp:cNvPr id="0" name=""/>
        <dsp:cNvSpPr/>
      </dsp:nvSpPr>
      <dsp:spPr>
        <a:xfrm>
          <a:off x="418230" y="1153128"/>
          <a:ext cx="8364592" cy="797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400" kern="1200" dirty="0" smtClean="0"/>
            <a:t>У вас есть полторы минуты на подготовку описания </a:t>
          </a:r>
          <a:endParaRPr lang="ru-RU" sz="2400" kern="1200" dirty="0"/>
        </a:p>
      </dsp:txBody>
      <dsp:txXfrm>
        <a:off x="457138" y="1192036"/>
        <a:ext cx="8286776" cy="719224"/>
      </dsp:txXfrm>
    </dsp:sp>
    <dsp:sp modelId="{4B6A886B-4F04-4726-8875-2F32B5A486B5}">
      <dsp:nvSpPr>
        <dsp:cNvPr id="0" name=""/>
        <dsp:cNvSpPr/>
      </dsp:nvSpPr>
      <dsp:spPr>
        <a:xfrm>
          <a:off x="0" y="2776368"/>
          <a:ext cx="8784976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D63F100-F214-4AB5-B856-2D6059D55327}">
      <dsp:nvSpPr>
        <dsp:cNvPr id="0" name=""/>
        <dsp:cNvSpPr/>
      </dsp:nvSpPr>
      <dsp:spPr>
        <a:xfrm>
          <a:off x="418230" y="2377848"/>
          <a:ext cx="8364592" cy="797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400" kern="1200" dirty="0" smtClean="0"/>
            <a:t>У вас должен получиться связный рассказ (7–8 предложений)</a:t>
          </a:r>
          <a:endParaRPr lang="ru-RU" sz="2400" kern="1200" dirty="0"/>
        </a:p>
      </dsp:txBody>
      <dsp:txXfrm>
        <a:off x="457138" y="2416756"/>
        <a:ext cx="8286776" cy="719224"/>
      </dsp:txXfrm>
    </dsp:sp>
    <dsp:sp modelId="{93F71F8F-00B2-42A0-8AE0-18D04812E2AC}">
      <dsp:nvSpPr>
        <dsp:cNvPr id="0" name=""/>
        <dsp:cNvSpPr/>
      </dsp:nvSpPr>
      <dsp:spPr>
        <a:xfrm>
          <a:off x="0" y="4072128"/>
          <a:ext cx="8784976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013423-67E9-4E51-BE7C-422FFB233959}">
      <dsp:nvSpPr>
        <dsp:cNvPr id="0" name=""/>
        <dsp:cNvSpPr/>
      </dsp:nvSpPr>
      <dsp:spPr>
        <a:xfrm>
          <a:off x="418230" y="3602568"/>
          <a:ext cx="8364592" cy="797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400" kern="1200" dirty="0" smtClean="0"/>
            <a:t>У вас </a:t>
          </a:r>
          <a:r>
            <a:rPr lang="ru-RU" sz="2400" kern="1200" smtClean="0"/>
            <a:t>есть две </a:t>
          </a:r>
          <a:r>
            <a:rPr lang="ru-RU" sz="2400" kern="1200" dirty="0" smtClean="0"/>
            <a:t>минуты для ответа</a:t>
          </a:r>
          <a:endParaRPr lang="ru-RU" sz="2400" kern="1200" dirty="0"/>
        </a:p>
      </dsp:txBody>
      <dsp:txXfrm>
        <a:off x="457138" y="3641476"/>
        <a:ext cx="8286776" cy="7192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1CCB2-C63F-480A-86DD-566E81D23ED6}">
      <dsp:nvSpPr>
        <dsp:cNvPr id="0" name=""/>
        <dsp:cNvSpPr/>
      </dsp:nvSpPr>
      <dsp:spPr>
        <a:xfrm>
          <a:off x="0" y="136506"/>
          <a:ext cx="6076306" cy="12928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Вариант 1</a:t>
          </a:r>
          <a:endParaRPr lang="ru-RU" sz="5400" kern="1200" dirty="0"/>
        </a:p>
      </dsp:txBody>
      <dsp:txXfrm>
        <a:off x="63112" y="199618"/>
        <a:ext cx="5950082" cy="1166626"/>
      </dsp:txXfrm>
    </dsp:sp>
    <dsp:sp modelId="{8115B3B0-8A1F-40D6-970C-DFDB86CC8406}">
      <dsp:nvSpPr>
        <dsp:cNvPr id="0" name=""/>
        <dsp:cNvSpPr/>
      </dsp:nvSpPr>
      <dsp:spPr>
        <a:xfrm>
          <a:off x="0" y="1616556"/>
          <a:ext cx="6076306" cy="12928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Вариант 2</a:t>
          </a:r>
          <a:endParaRPr lang="ru-RU" sz="5400" kern="1200" dirty="0"/>
        </a:p>
      </dsp:txBody>
      <dsp:txXfrm>
        <a:off x="63112" y="1679668"/>
        <a:ext cx="5950082" cy="1166626"/>
      </dsp:txXfrm>
    </dsp:sp>
    <dsp:sp modelId="{5078BD05-9CAA-449F-8A86-D4390E917072}">
      <dsp:nvSpPr>
        <dsp:cNvPr id="0" name=""/>
        <dsp:cNvSpPr/>
      </dsp:nvSpPr>
      <dsp:spPr>
        <a:xfrm>
          <a:off x="0" y="3096606"/>
          <a:ext cx="6076306" cy="12928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Вариант 3</a:t>
          </a:r>
          <a:endParaRPr lang="ru-RU" sz="5400" kern="1200" dirty="0"/>
        </a:p>
      </dsp:txBody>
      <dsp:txXfrm>
        <a:off x="63112" y="3159718"/>
        <a:ext cx="5950082" cy="11666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C0319-747B-4601-A44A-DC53711C87BD}">
      <dsp:nvSpPr>
        <dsp:cNvPr id="0" name=""/>
        <dsp:cNvSpPr/>
      </dsp:nvSpPr>
      <dsp:spPr>
        <a:xfrm>
          <a:off x="0" y="431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11A51B-2B18-49A1-B654-32DDB486FB36}">
      <dsp:nvSpPr>
        <dsp:cNvPr id="0" name=""/>
        <dsp:cNvSpPr/>
      </dsp:nvSpPr>
      <dsp:spPr>
        <a:xfrm>
          <a:off x="403041" y="62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https://inform-71.ru/anglijskij-yazyk/vpr/105-vpr-anglijskij-yazyk-7-klass-15-variantov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98507"/>
        <a:ext cx="7746871" cy="665948"/>
      </dsp:txXfrm>
    </dsp:sp>
    <dsp:sp modelId="{BFED911C-D118-4234-9F68-8F90826E6977}">
      <dsp:nvSpPr>
        <dsp:cNvPr id="0" name=""/>
        <dsp:cNvSpPr/>
      </dsp:nvSpPr>
      <dsp:spPr>
        <a:xfrm>
          <a:off x="0" y="1565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008E7E-B0CC-408B-A697-2C5F1E04017B}">
      <dsp:nvSpPr>
        <dsp:cNvPr id="0" name=""/>
        <dsp:cNvSpPr/>
      </dsp:nvSpPr>
      <dsp:spPr>
        <a:xfrm>
          <a:off x="403041" y="1196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https://vpr-ege.ru/vpr/7-klass/inostrannyj-yazyk/772-vpr-po-anglijskomu-yazyku-7-klass-varianty-s-otvetami-2020-god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1232507"/>
        <a:ext cx="7746871" cy="665948"/>
      </dsp:txXfrm>
    </dsp:sp>
    <dsp:sp modelId="{16393D76-A991-4E36-BEA3-61ADFDA3EC8F}">
      <dsp:nvSpPr>
        <dsp:cNvPr id="0" name=""/>
        <dsp:cNvSpPr/>
      </dsp:nvSpPr>
      <dsp:spPr>
        <a:xfrm>
          <a:off x="0" y="2699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50F79D6-993F-4F6F-B827-C1F85694F05C}">
      <dsp:nvSpPr>
        <dsp:cNvPr id="0" name=""/>
        <dsp:cNvSpPr/>
      </dsp:nvSpPr>
      <dsp:spPr>
        <a:xfrm>
          <a:off x="403041" y="2330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https://en7-vpr.sdamgia.ru/test?theme=1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2366507"/>
        <a:ext cx="7746871" cy="665948"/>
      </dsp:txXfrm>
    </dsp:sp>
    <dsp:sp modelId="{488B4710-CB90-4DE4-B809-72369D19BE0E}">
      <dsp:nvSpPr>
        <dsp:cNvPr id="0" name=""/>
        <dsp:cNvSpPr/>
      </dsp:nvSpPr>
      <dsp:spPr>
        <a:xfrm>
          <a:off x="0" y="3895963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1C347CF-2995-4812-8F09-9B63EA40BAF7}">
      <dsp:nvSpPr>
        <dsp:cNvPr id="0" name=""/>
        <dsp:cNvSpPr/>
      </dsp:nvSpPr>
      <dsp:spPr>
        <a:xfrm>
          <a:off x="403041" y="3464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https://urok.1sept.ru/articles/680728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3500507"/>
        <a:ext cx="7746871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3.png"/><Relationship Id="rId4" Type="http://schemas.openxmlformats.org/officeDocument/2006/relationships/diagramQuickStyle" Target="../diagrams/quickStyle3.xml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24744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Интерактивный тренажер по английскому языку для подготовки к ВПР (устная часть)</a:t>
            </a:r>
            <a:b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картинки </a:t>
            </a:r>
            <a:endParaRPr lang="ru-RU" sz="5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99592" y="118664"/>
            <a:ext cx="7679204" cy="5740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«Школа №3 города Белогорск»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6165304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Феничева Н.И., учитель английского языка; 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Искакова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И.Ф., учитель английского языка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0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400" b="1" dirty="0" smtClean="0"/>
              <a:t>У </a:t>
            </a:r>
            <a:r>
              <a:rPr lang="ru-RU" sz="2400" b="1" dirty="0"/>
              <a:t>вас есть </a:t>
            </a:r>
            <a:r>
              <a:rPr lang="ru-RU" sz="2400" b="1" dirty="0" smtClean="0"/>
              <a:t>две минуты для ответа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4926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4902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13118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9287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28776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377214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6646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40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21538" y="1481638"/>
            <a:ext cx="5014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ответа поможет вам: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place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action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appearance of the person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whether you like the picture or not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Start with: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“I’d like to describe picture № ...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…”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лево 20">
            <a:hlinkClick r:id="rId2" action="ppaction://hlinksldjump"/>
          </p:cNvPr>
          <p:cNvSpPr/>
          <p:nvPr/>
        </p:nvSpPr>
        <p:spPr>
          <a:xfrm>
            <a:off x="179512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Объект 19" descr="https://en7-vpr.sdamgia.ru/get_file?id=36995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7"/>
          <a:stretch/>
        </p:blipFill>
        <p:spPr bwMode="auto">
          <a:xfrm>
            <a:off x="395536" y="1556792"/>
            <a:ext cx="3168352" cy="3551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1102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</a:t>
            </a:r>
            <a:endParaRPr lang="ru-RU" sz="6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6385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9" action="ppaction://hlinksldjump"/>
          </p:cNvPr>
          <p:cNvSpPr/>
          <p:nvPr/>
        </p:nvSpPr>
        <p:spPr>
          <a:xfrm>
            <a:off x="513234" y="6184280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66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Меню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4176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2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endParaRPr lang="ru-RU" sz="4800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4679503"/>
              </p:ext>
            </p:extLst>
          </p:nvPr>
        </p:nvGraphicFramePr>
        <p:xfrm>
          <a:off x="179512" y="148478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9" action="ppaction://hlinksldjump"/>
          </p:cNvPr>
          <p:cNvSpPr/>
          <p:nvPr/>
        </p:nvSpPr>
        <p:spPr>
          <a:xfrm>
            <a:off x="539552" y="6170621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61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372" y="296187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вариант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4176402"/>
              </p:ext>
            </p:extLst>
          </p:nvPr>
        </p:nvGraphicFramePr>
        <p:xfrm>
          <a:off x="511918" y="1351675"/>
          <a:ext cx="607630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9" action="ppaction://hlinksldjump"/>
          </p:cNvPr>
          <p:cNvSpPr/>
          <p:nvPr/>
        </p:nvSpPr>
        <p:spPr>
          <a:xfrm>
            <a:off x="539552" y="5877272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19" descr="https://en7-vpr.sdamgia.ru/get_file?id=36995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95"/>
          <a:stretch/>
        </p:blipFill>
        <p:spPr bwMode="auto">
          <a:xfrm>
            <a:off x="6815108" y="1484784"/>
            <a:ext cx="1763688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en7-vpr.sdamgia.ru/get_file?id=36995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1" r="34768"/>
          <a:stretch/>
        </p:blipFill>
        <p:spPr bwMode="auto">
          <a:xfrm>
            <a:off x="6847835" y="2996952"/>
            <a:ext cx="1698233" cy="1343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Объект 19" descr="https://en7-vpr.sdamgia.ru/get_file?id=36995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7"/>
          <a:stretch/>
        </p:blipFill>
        <p:spPr bwMode="auto">
          <a:xfrm>
            <a:off x="6847835" y="4509120"/>
            <a:ext cx="1734573" cy="16069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108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</a:t>
            </a:r>
          </a:p>
          <a:p>
            <a:r>
              <a:rPr lang="ru-RU" sz="2400" b="1" dirty="0" smtClean="0"/>
              <a:t> У </a:t>
            </a:r>
            <a:r>
              <a:rPr lang="ru-RU" sz="2400" b="1" dirty="0"/>
              <a:t>вас есть полторы </a:t>
            </a:r>
            <a:r>
              <a:rPr lang="ru-RU" sz="2400" b="1" dirty="0" smtClean="0"/>
              <a:t>минуты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на подготовку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314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737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0506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955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751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1392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pic>
        <p:nvPicPr>
          <p:cNvPr id="20" name="Объект 19" descr="https://en7-vpr.sdamgia.ru/get_file?id=36995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95"/>
          <a:stretch/>
        </p:blipFill>
        <p:spPr bwMode="auto">
          <a:xfrm>
            <a:off x="467544" y="1691680"/>
            <a:ext cx="3168352" cy="36095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707904" y="1691680"/>
            <a:ext cx="52954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ответа поможет вам: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place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action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appearance of the person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whether you like the picture or not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Start with: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I’d like to describe picture № ...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…”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12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</a:t>
            </a:r>
          </a:p>
          <a:p>
            <a:pPr lvl="0"/>
            <a:r>
              <a:rPr lang="ru-RU" sz="2400" b="1" dirty="0" smtClean="0"/>
              <a:t>У </a:t>
            </a:r>
            <a:r>
              <a:rPr lang="ru-RU" sz="2400" b="1" dirty="0"/>
              <a:t>вас есть </a:t>
            </a:r>
            <a:r>
              <a:rPr lang="ru-RU" sz="2400" b="1" dirty="0" smtClean="0"/>
              <a:t>две минуты для ответа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4926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4902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13118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9287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28776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377214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6646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40</a:t>
            </a:r>
            <a:endParaRPr lang="ru-RU" dirty="0"/>
          </a:p>
        </p:txBody>
      </p:sp>
      <p:pic>
        <p:nvPicPr>
          <p:cNvPr id="20" name="Объект 19" descr="https://en7-vpr.sdamgia.ru/get_file?id=36995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95"/>
          <a:stretch/>
        </p:blipFill>
        <p:spPr bwMode="auto">
          <a:xfrm>
            <a:off x="777918" y="1412776"/>
            <a:ext cx="3146009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821538" y="1481638"/>
            <a:ext cx="5014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ответа поможет вам: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place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action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appearance of the person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whether you like the picture or not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Start with: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“I’d like to describe picture № ...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…”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лево 20">
            <a:hlinkClick r:id="rId3" action="ppaction://hlinksldjump"/>
          </p:cNvPr>
          <p:cNvSpPr/>
          <p:nvPr/>
        </p:nvSpPr>
        <p:spPr>
          <a:xfrm>
            <a:off x="179512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284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/>
              <a:t> У </a:t>
            </a:r>
            <a:r>
              <a:rPr lang="ru-RU" sz="2400" b="1" dirty="0"/>
              <a:t>вас есть полторы </a:t>
            </a:r>
            <a:r>
              <a:rPr lang="ru-RU" sz="2400" b="1" dirty="0" smtClean="0"/>
              <a:t>минуты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на подготовку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314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737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0506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955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751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1392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1691680"/>
            <a:ext cx="52954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ответа поможет вам: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place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action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appearance of the person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whether you like the picture or not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Start with: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I’d like to describe picture № ...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…”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https://en7-vpr.sdamgia.ru/get_file?id=3699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1" r="34768"/>
          <a:stretch/>
        </p:blipFill>
        <p:spPr bwMode="auto">
          <a:xfrm>
            <a:off x="467544" y="1691680"/>
            <a:ext cx="3096344" cy="3416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42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332656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400" b="1" dirty="0" smtClean="0"/>
              <a:t>У </a:t>
            </a:r>
            <a:r>
              <a:rPr lang="ru-RU" sz="2400" b="1" dirty="0"/>
              <a:t>вас есть </a:t>
            </a:r>
            <a:r>
              <a:rPr lang="ru-RU" sz="2400" b="1" dirty="0" smtClean="0"/>
              <a:t>две минуты для ответа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4926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4902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13118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9287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28776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377214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66462" y="5445224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40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21538" y="1481638"/>
            <a:ext cx="5014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ответа поможет вам: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place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action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appearance of the person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whether you like the picture or not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Start with: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“I’d like to describe picture № ... 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…”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лево 20">
            <a:hlinkClick r:id="rId2" action="ppaction://hlinksldjump"/>
          </p:cNvPr>
          <p:cNvSpPr/>
          <p:nvPr/>
        </p:nvSpPr>
        <p:spPr>
          <a:xfrm>
            <a:off x="155793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Объект 16" descr="https://en7-vpr.sdamgia.ru/get_file?id=36995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1" r="34768"/>
          <a:stretch/>
        </p:blipFill>
        <p:spPr bwMode="auto">
          <a:xfrm>
            <a:off x="611560" y="1475656"/>
            <a:ext cx="3209978" cy="3609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783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/>
              <a:t> У </a:t>
            </a:r>
            <a:r>
              <a:rPr lang="ru-RU" sz="2400" b="1" dirty="0"/>
              <a:t>вас есть полторы </a:t>
            </a:r>
            <a:r>
              <a:rPr lang="ru-RU" sz="2400" b="1" dirty="0" smtClean="0"/>
              <a:t>минуты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на подготовку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314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737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0506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955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751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1392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1691680"/>
            <a:ext cx="52954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ответа поможет вам: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place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action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the appearance of the person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whether you like the picture or not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— why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Start with: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I’d like to describe picture № ...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picture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…”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Объект 19" descr="https://en7-vpr.sdamgia.ru/get_file?id=36995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87"/>
          <a:stretch/>
        </p:blipFill>
        <p:spPr bwMode="auto">
          <a:xfrm>
            <a:off x="611560" y="1691680"/>
            <a:ext cx="2952328" cy="3416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013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399</Words>
  <Application>Microsoft Office PowerPoint</Application>
  <PresentationFormat>Экран (4:3)</PresentationFormat>
  <Paragraphs>144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Интерактивный тренажер по английскому языку для подготовки к ВПР (устная часть) описание картинки </vt:lpstr>
      <vt:lpstr>Меню </vt:lpstr>
      <vt:lpstr>Инструкция </vt:lpstr>
      <vt:lpstr>Выберите вариант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тренажер по английскому языку для подготовки к ВПР (устная часть) </dc:title>
  <dc:creator>Инна Негру</dc:creator>
  <cp:lastModifiedBy>Инна Негру</cp:lastModifiedBy>
  <cp:revision>19</cp:revision>
  <dcterms:created xsi:type="dcterms:W3CDTF">2020-10-30T01:30:33Z</dcterms:created>
  <dcterms:modified xsi:type="dcterms:W3CDTF">2020-11-01T02:23:48Z</dcterms:modified>
</cp:coreProperties>
</file>